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2"/>
  </p:notesMasterIdLst>
  <p:sldIdLst>
    <p:sldId id="444" r:id="rId2"/>
    <p:sldId id="445" r:id="rId3"/>
    <p:sldId id="447" r:id="rId4"/>
    <p:sldId id="446" r:id="rId5"/>
    <p:sldId id="483" r:id="rId6"/>
    <p:sldId id="415" r:id="rId7"/>
    <p:sldId id="384" r:id="rId8"/>
    <p:sldId id="449" r:id="rId9"/>
    <p:sldId id="450" r:id="rId10"/>
    <p:sldId id="485" r:id="rId11"/>
    <p:sldId id="486" r:id="rId12"/>
    <p:sldId id="356" r:id="rId13"/>
    <p:sldId id="357" r:id="rId14"/>
    <p:sldId id="487" r:id="rId15"/>
    <p:sldId id="419" r:id="rId16"/>
    <p:sldId id="451" r:id="rId17"/>
    <p:sldId id="456" r:id="rId18"/>
    <p:sldId id="375" r:id="rId19"/>
    <p:sldId id="472" r:id="rId20"/>
    <p:sldId id="473" r:id="rId21"/>
    <p:sldId id="474" r:id="rId22"/>
    <p:sldId id="475" r:id="rId23"/>
    <p:sldId id="476" r:id="rId24"/>
    <p:sldId id="452" r:id="rId25"/>
    <p:sldId id="457" r:id="rId26"/>
    <p:sldId id="358" r:id="rId27"/>
    <p:sldId id="439" r:id="rId28"/>
    <p:sldId id="359" r:id="rId29"/>
    <p:sldId id="360" r:id="rId30"/>
    <p:sldId id="391" r:id="rId31"/>
    <p:sldId id="361" r:id="rId32"/>
    <p:sldId id="364" r:id="rId33"/>
    <p:sldId id="436" r:id="rId34"/>
    <p:sldId id="417" r:id="rId35"/>
    <p:sldId id="453" r:id="rId36"/>
    <p:sldId id="372" r:id="rId37"/>
    <p:sldId id="396" r:id="rId38"/>
    <p:sldId id="458" r:id="rId39"/>
    <p:sldId id="470" r:id="rId40"/>
    <p:sldId id="460" r:id="rId41"/>
    <p:sldId id="477" r:id="rId42"/>
    <p:sldId id="478" r:id="rId43"/>
    <p:sldId id="479" r:id="rId44"/>
    <p:sldId id="467" r:id="rId45"/>
    <p:sldId id="468" r:id="rId46"/>
    <p:sldId id="480" r:id="rId47"/>
    <p:sldId id="481" r:id="rId48"/>
    <p:sldId id="482" r:id="rId49"/>
    <p:sldId id="454" r:id="rId50"/>
    <p:sldId id="405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CCFF"/>
    <a:srgbClr val="006600"/>
    <a:srgbClr val="FFFF00"/>
    <a:srgbClr val="FF3300"/>
    <a:srgbClr val="663300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75763" autoAdjust="0"/>
  </p:normalViewPr>
  <p:slideViewPr>
    <p:cSldViewPr>
      <p:cViewPr>
        <p:scale>
          <a:sx n="87" d="100"/>
          <a:sy n="87" d="100"/>
        </p:scale>
        <p:origin x="-9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D32F68-147E-4285-8B52-3A993600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4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0637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0730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21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164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4880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1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51BA947-3208-4678-BDD6-0CCA42A1C4EA}" type="slidenum">
              <a:rPr lang="en-US" sz="1200">
                <a:latin typeface="Arial" panose="020B0604020202020204" pitchFamily="34" charset="0"/>
              </a:rPr>
              <a:pPr algn="r"/>
              <a:t>31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7738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0C8442D-9879-4573-A552-2803E5A0CE40}" type="slidenum">
              <a:rPr lang="en-US" sz="1200">
                <a:latin typeface="Arial" panose="020B0604020202020204" pitchFamily="34" charset="0"/>
              </a:rPr>
              <a:pPr algn="r"/>
              <a:t>32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826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0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732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6570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9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2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52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73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AE664-40A4-4427-9D8F-2B36674F4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29295-1028-4D86-AD28-E57B995A0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25CB5-4499-4713-A259-B58053424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DB9B1-5ACA-4549-AF34-176557C23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C6E61-4B5E-4B54-AAAD-DFEFD85A84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0A12-0D88-46EF-BDD9-7AC1F06538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83F42-25E8-4F7A-86F2-FB3402A27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C22A-A00D-46A2-A418-4E377FC75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9DC89-3814-4880-BDF0-7BCAF6B03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4190-3814-4D02-B4D5-B94333787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BF438-3EE4-4D1E-9AFB-9277AC51C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49A607-DFAE-47C0-9F4D-0D49E393E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http://langlualanghoa.vnweblogs.com/gallery/5093/previews-med/Qua%20Vai%20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http://suckhoedoisong.vn/Editor/assets/66/129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http://suckhoedoisong.vn/Editor/assets/66/12910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http://vnexpress.net/Files/Subject/3B/A0/37/A4/34.jpg" TargetMode="Externa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1.jpeg"/><Relationship Id="rId2" Type="http://schemas.openxmlformats.org/officeDocument/2006/relationships/video" Target="file:///D:\GADT\giao%20an\ba%20bu\Time%20lapse%20radish%20seeds%20sprouting,%20top%20and%20roots%20growing_1.wmv" TargetMode="External"/><Relationship Id="rId1" Type="http://schemas.openxmlformats.org/officeDocument/2006/relationships/video" Target="file:///D:\GADT\giao%20an\ba%20bu\Time%20Lapse%20of%20Plants%20Growing_1.wmv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40.xml"/><Relationship Id="rId7" Type="http://schemas.openxmlformats.org/officeDocument/2006/relationships/slide" Target="slide45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10" Type="http://schemas.openxmlformats.org/officeDocument/2006/relationships/slide" Target="slide41.xml"/><Relationship Id="rId4" Type="http://schemas.openxmlformats.org/officeDocument/2006/relationships/slide" Target="slide46.xml"/><Relationship Id="rId9" Type="http://schemas.openxmlformats.org/officeDocument/2006/relationships/slide" Target="slide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image" Target="../media/image78.jpeg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image" Target="../media/image9.gif"/><Relationship Id="rId4" Type="http://schemas.openxmlformats.org/officeDocument/2006/relationships/image" Target="../media/image8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-%20B&#233;%20Nh&#7853;t%20Lan%20Vy%20%5bOfficial%20MV%5d%20(online-video-cutter.com)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ames PPT 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027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286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76600" y="2362200"/>
            <a:ext cx="3124200" cy="2438400"/>
            <a:chOff x="576" y="96"/>
            <a:chExt cx="4320" cy="4128"/>
          </a:xfrm>
        </p:grpSpPr>
        <p:sp>
          <p:nvSpPr>
            <p:cNvPr id="1043" name="Freeform 6"/>
            <p:cNvSpPr>
              <a:spLocks/>
            </p:cNvSpPr>
            <p:nvPr/>
          </p:nvSpPr>
          <p:spPr bwMode="auto">
            <a:xfrm>
              <a:off x="772" y="283"/>
              <a:ext cx="3928" cy="3754"/>
            </a:xfrm>
            <a:custGeom>
              <a:avLst/>
              <a:gdLst>
                <a:gd name="T0" fmla="*/ 2147483647 w 646"/>
                <a:gd name="T1" fmla="*/ 2147483647 h 646"/>
                <a:gd name="T2" fmla="*/ 2147483647 w 646"/>
                <a:gd name="T3" fmla="*/ 2147483647 h 646"/>
                <a:gd name="T4" fmla="*/ 2147483647 w 646"/>
                <a:gd name="T5" fmla="*/ 2147483647 h 646"/>
                <a:gd name="T6" fmla="*/ 2147483647 w 646"/>
                <a:gd name="T7" fmla="*/ 2147483647 h 646"/>
                <a:gd name="T8" fmla="*/ 2147483647 w 646"/>
                <a:gd name="T9" fmla="*/ 2147483647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646"/>
                <a:gd name="T17" fmla="*/ 646 w 646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646">
                  <a:moveTo>
                    <a:pt x="92" y="491"/>
                  </a:moveTo>
                  <a:cubicBezTo>
                    <a:pt x="0" y="364"/>
                    <a:pt x="28" y="185"/>
                    <a:pt x="155" y="92"/>
                  </a:cubicBezTo>
                  <a:cubicBezTo>
                    <a:pt x="282" y="0"/>
                    <a:pt x="461" y="28"/>
                    <a:pt x="554" y="155"/>
                  </a:cubicBezTo>
                  <a:cubicBezTo>
                    <a:pt x="646" y="282"/>
                    <a:pt x="618" y="461"/>
                    <a:pt x="491" y="554"/>
                  </a:cubicBezTo>
                  <a:cubicBezTo>
                    <a:pt x="364" y="646"/>
                    <a:pt x="185" y="618"/>
                    <a:pt x="92" y="491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44" name="Freeform 7"/>
            <p:cNvSpPr>
              <a:spLocks noEditPoints="1"/>
            </p:cNvSpPr>
            <p:nvPr/>
          </p:nvSpPr>
          <p:spPr bwMode="auto">
            <a:xfrm>
              <a:off x="910" y="416"/>
              <a:ext cx="3652" cy="3488"/>
            </a:xfrm>
            <a:custGeom>
              <a:avLst/>
              <a:gdLst>
                <a:gd name="T0" fmla="*/ 2147483647 w 600"/>
                <a:gd name="T1" fmla="*/ 2147483647 h 600"/>
                <a:gd name="T2" fmla="*/ 2147483647 w 600"/>
                <a:gd name="T3" fmla="*/ 2147483647 h 600"/>
                <a:gd name="T4" fmla="*/ 2147483647 w 600"/>
                <a:gd name="T5" fmla="*/ 2147483647 h 600"/>
                <a:gd name="T6" fmla="*/ 2147483647 w 600"/>
                <a:gd name="T7" fmla="*/ 2147483647 h 600"/>
                <a:gd name="T8" fmla="*/ 2147483647 w 600"/>
                <a:gd name="T9" fmla="*/ 2147483647 h 600"/>
                <a:gd name="T10" fmla="*/ 2147483647 w 600"/>
                <a:gd name="T11" fmla="*/ 2147483647 h 600"/>
                <a:gd name="T12" fmla="*/ 2147483647 w 600"/>
                <a:gd name="T13" fmla="*/ 2147483647 h 600"/>
                <a:gd name="T14" fmla="*/ 2147483647 w 600"/>
                <a:gd name="T15" fmla="*/ 2147483647 h 600"/>
                <a:gd name="T16" fmla="*/ 2147483647 w 600"/>
                <a:gd name="T17" fmla="*/ 2147483647 h 600"/>
                <a:gd name="T18" fmla="*/ 2147483647 w 600"/>
                <a:gd name="T19" fmla="*/ 2147483647 h 600"/>
                <a:gd name="T20" fmla="*/ 2147483647 w 600"/>
                <a:gd name="T21" fmla="*/ 2147483647 h 600"/>
                <a:gd name="T22" fmla="*/ 2147483647 w 600"/>
                <a:gd name="T23" fmla="*/ 2147483647 h 600"/>
                <a:gd name="T24" fmla="*/ 2147483647 w 600"/>
                <a:gd name="T25" fmla="*/ 2147483647 h 600"/>
                <a:gd name="T26" fmla="*/ 2147483647 w 600"/>
                <a:gd name="T27" fmla="*/ 2147483647 h 600"/>
                <a:gd name="T28" fmla="*/ 2147483647 w 600"/>
                <a:gd name="T29" fmla="*/ 2147483647 h 600"/>
                <a:gd name="T30" fmla="*/ 2147483647 w 600"/>
                <a:gd name="T31" fmla="*/ 2147483647 h 600"/>
                <a:gd name="T32" fmla="*/ 2147483647 w 600"/>
                <a:gd name="T33" fmla="*/ 2147483647 h 600"/>
                <a:gd name="T34" fmla="*/ 2147483647 w 600"/>
                <a:gd name="T35" fmla="*/ 2147483647 h 600"/>
                <a:gd name="T36" fmla="*/ 2147483647 w 600"/>
                <a:gd name="T37" fmla="*/ 2147483647 h 600"/>
                <a:gd name="T38" fmla="*/ 2147483647 w 600"/>
                <a:gd name="T39" fmla="*/ 2147483647 h 600"/>
                <a:gd name="T40" fmla="*/ 2147483647 w 600"/>
                <a:gd name="T41" fmla="*/ 2147483647 h 600"/>
                <a:gd name="T42" fmla="*/ 2147483647 w 600"/>
                <a:gd name="T43" fmla="*/ 2147483647 h 600"/>
                <a:gd name="T44" fmla="*/ 2147483647 w 600"/>
                <a:gd name="T45" fmla="*/ 2147483647 h 600"/>
                <a:gd name="T46" fmla="*/ 2147483647 w 600"/>
                <a:gd name="T47" fmla="*/ 2147483647 h 600"/>
                <a:gd name="T48" fmla="*/ 2147483647 w 600"/>
                <a:gd name="T49" fmla="*/ 2147483647 h 600"/>
                <a:gd name="T50" fmla="*/ 2147483647 w 600"/>
                <a:gd name="T51" fmla="*/ 2147483647 h 600"/>
                <a:gd name="T52" fmla="*/ 2147483647 w 600"/>
                <a:gd name="T53" fmla="*/ 2147483647 h 600"/>
                <a:gd name="T54" fmla="*/ 2147483647 w 600"/>
                <a:gd name="T55" fmla="*/ 2147483647 h 600"/>
                <a:gd name="T56" fmla="*/ 2147483647 w 600"/>
                <a:gd name="T57" fmla="*/ 2147483647 h 600"/>
                <a:gd name="T58" fmla="*/ 2147483647 w 600"/>
                <a:gd name="T59" fmla="*/ 2147483647 h 600"/>
                <a:gd name="T60" fmla="*/ 2147483647 w 600"/>
                <a:gd name="T61" fmla="*/ 2147483647 h 600"/>
                <a:gd name="T62" fmla="*/ 2147483647 w 600"/>
                <a:gd name="T63" fmla="*/ 2147483647 h 600"/>
                <a:gd name="T64" fmla="*/ 2147483647 w 600"/>
                <a:gd name="T65" fmla="*/ 2147483647 h 600"/>
                <a:gd name="T66" fmla="*/ 2147483647 w 600"/>
                <a:gd name="T67" fmla="*/ 2147483647 h 600"/>
                <a:gd name="T68" fmla="*/ 2147483647 w 600"/>
                <a:gd name="T69" fmla="*/ 2147483647 h 600"/>
                <a:gd name="T70" fmla="*/ 2147483647 w 600"/>
                <a:gd name="T71" fmla="*/ 2147483647 h 600"/>
                <a:gd name="T72" fmla="*/ 2147483647 w 600"/>
                <a:gd name="T73" fmla="*/ 2147483647 h 600"/>
                <a:gd name="T74" fmla="*/ 2147483647 w 600"/>
                <a:gd name="T75" fmla="*/ 2147483647 h 600"/>
                <a:gd name="T76" fmla="*/ 2147483647 w 600"/>
                <a:gd name="T77" fmla="*/ 2147483647 h 600"/>
                <a:gd name="T78" fmla="*/ 2147483647 w 600"/>
                <a:gd name="T79" fmla="*/ 2147483647 h 600"/>
                <a:gd name="T80" fmla="*/ 2147483647 w 600"/>
                <a:gd name="T81" fmla="*/ 2147483647 h 600"/>
                <a:gd name="T82" fmla="*/ 2147483647 w 600"/>
                <a:gd name="T83" fmla="*/ 2147483647 h 600"/>
                <a:gd name="T84" fmla="*/ 2147483647 w 600"/>
                <a:gd name="T85" fmla="*/ 2147483647 h 600"/>
                <a:gd name="T86" fmla="*/ 2147483647 w 600"/>
                <a:gd name="T87" fmla="*/ 2147483647 h 600"/>
                <a:gd name="T88" fmla="*/ 2147483647 w 600"/>
                <a:gd name="T89" fmla="*/ 2147483647 h 600"/>
                <a:gd name="T90" fmla="*/ 2147483647 w 600"/>
                <a:gd name="T91" fmla="*/ 2147483647 h 600"/>
                <a:gd name="T92" fmla="*/ 2147483647 w 600"/>
                <a:gd name="T93" fmla="*/ 2147483647 h 600"/>
                <a:gd name="T94" fmla="*/ 2147483647 w 600"/>
                <a:gd name="T95" fmla="*/ 2147483647 h 600"/>
                <a:gd name="T96" fmla="*/ 2147483647 w 600"/>
                <a:gd name="T97" fmla="*/ 2147483647 h 600"/>
                <a:gd name="T98" fmla="*/ 2147483647 w 600"/>
                <a:gd name="T99" fmla="*/ 2147483647 h 600"/>
                <a:gd name="T100" fmla="*/ 2147483647 w 600"/>
                <a:gd name="T101" fmla="*/ 2147483647 h 600"/>
                <a:gd name="T102" fmla="*/ 2147483647 w 600"/>
                <a:gd name="T103" fmla="*/ 2147483647 h 600"/>
                <a:gd name="T104" fmla="*/ 2147483647 w 600"/>
                <a:gd name="T105" fmla="*/ 2147483647 h 600"/>
                <a:gd name="T106" fmla="*/ 2147483647 w 600"/>
                <a:gd name="T107" fmla="*/ 2147483647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0"/>
                <a:gd name="T163" fmla="*/ 0 h 600"/>
                <a:gd name="T164" fmla="*/ 600 w 600"/>
                <a:gd name="T165" fmla="*/ 600 h 6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0" h="600">
                  <a:moveTo>
                    <a:pt x="69" y="468"/>
                  </a:moveTo>
                  <a:lnTo>
                    <a:pt x="69" y="468"/>
                  </a:lnTo>
                  <a:lnTo>
                    <a:pt x="70" y="467"/>
                  </a:lnTo>
                  <a:lnTo>
                    <a:pt x="69" y="468"/>
                  </a:lnTo>
                  <a:close/>
                  <a:moveTo>
                    <a:pt x="69" y="468"/>
                  </a:moveTo>
                  <a:lnTo>
                    <a:pt x="69" y="468"/>
                  </a:lnTo>
                  <a:close/>
                  <a:moveTo>
                    <a:pt x="69" y="468"/>
                  </a:moveTo>
                  <a:cubicBezTo>
                    <a:pt x="56" y="450"/>
                    <a:pt x="45" y="431"/>
                    <a:pt x="37" y="412"/>
                  </a:cubicBezTo>
                  <a:lnTo>
                    <a:pt x="39" y="411"/>
                  </a:lnTo>
                  <a:cubicBezTo>
                    <a:pt x="47" y="430"/>
                    <a:pt x="57" y="449"/>
                    <a:pt x="70" y="467"/>
                  </a:cubicBezTo>
                  <a:lnTo>
                    <a:pt x="69" y="468"/>
                  </a:lnTo>
                  <a:close/>
                  <a:moveTo>
                    <a:pt x="37" y="412"/>
                  </a:moveTo>
                  <a:cubicBezTo>
                    <a:pt x="28" y="392"/>
                    <a:pt x="22" y="372"/>
                    <a:pt x="19" y="352"/>
                  </a:cubicBezTo>
                  <a:lnTo>
                    <a:pt x="21" y="351"/>
                  </a:lnTo>
                  <a:cubicBezTo>
                    <a:pt x="25" y="372"/>
                    <a:pt x="30" y="392"/>
                    <a:pt x="39" y="411"/>
                  </a:cubicBezTo>
                  <a:lnTo>
                    <a:pt x="37" y="412"/>
                  </a:lnTo>
                  <a:close/>
                  <a:moveTo>
                    <a:pt x="19" y="352"/>
                  </a:moveTo>
                  <a:cubicBezTo>
                    <a:pt x="0" y="247"/>
                    <a:pt x="40" y="135"/>
                    <a:pt x="132" y="69"/>
                  </a:cubicBezTo>
                  <a:lnTo>
                    <a:pt x="133" y="70"/>
                  </a:lnTo>
                  <a:cubicBezTo>
                    <a:pt x="42" y="136"/>
                    <a:pt x="2" y="247"/>
                    <a:pt x="21" y="351"/>
                  </a:cubicBezTo>
                  <a:lnTo>
                    <a:pt x="19" y="352"/>
                  </a:lnTo>
                  <a:close/>
                  <a:moveTo>
                    <a:pt x="133" y="70"/>
                  </a:moveTo>
                  <a:lnTo>
                    <a:pt x="133" y="70"/>
                  </a:lnTo>
                  <a:lnTo>
                    <a:pt x="132" y="69"/>
                  </a:lnTo>
                  <a:lnTo>
                    <a:pt x="133" y="7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33" y="70"/>
                  </a:lnTo>
                  <a:lnTo>
                    <a:pt x="132" y="69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close/>
                  <a:moveTo>
                    <a:pt x="132" y="69"/>
                  </a:moveTo>
                  <a:cubicBezTo>
                    <a:pt x="150" y="56"/>
                    <a:pt x="169" y="45"/>
                    <a:pt x="188" y="37"/>
                  </a:cubicBezTo>
                  <a:lnTo>
                    <a:pt x="189" y="39"/>
                  </a:lnTo>
                  <a:cubicBezTo>
                    <a:pt x="170" y="47"/>
                    <a:pt x="151" y="57"/>
                    <a:pt x="133" y="70"/>
                  </a:cubicBezTo>
                  <a:lnTo>
                    <a:pt x="132" y="69"/>
                  </a:lnTo>
                  <a:close/>
                  <a:moveTo>
                    <a:pt x="188" y="37"/>
                  </a:moveTo>
                  <a:cubicBezTo>
                    <a:pt x="208" y="28"/>
                    <a:pt x="228" y="22"/>
                    <a:pt x="248" y="19"/>
                  </a:cubicBezTo>
                  <a:lnTo>
                    <a:pt x="249" y="21"/>
                  </a:lnTo>
                  <a:cubicBezTo>
                    <a:pt x="228" y="25"/>
                    <a:pt x="208" y="30"/>
                    <a:pt x="189" y="39"/>
                  </a:cubicBezTo>
                  <a:lnTo>
                    <a:pt x="188" y="37"/>
                  </a:lnTo>
                  <a:close/>
                  <a:moveTo>
                    <a:pt x="248" y="19"/>
                  </a:moveTo>
                  <a:cubicBezTo>
                    <a:pt x="353" y="0"/>
                    <a:pt x="465" y="40"/>
                    <a:pt x="531" y="132"/>
                  </a:cubicBezTo>
                  <a:lnTo>
                    <a:pt x="530" y="133"/>
                  </a:lnTo>
                  <a:cubicBezTo>
                    <a:pt x="464" y="42"/>
                    <a:pt x="353" y="2"/>
                    <a:pt x="249" y="21"/>
                  </a:cubicBezTo>
                  <a:lnTo>
                    <a:pt x="248" y="19"/>
                  </a:lnTo>
                  <a:close/>
                  <a:moveTo>
                    <a:pt x="530" y="133"/>
                  </a:moveTo>
                  <a:lnTo>
                    <a:pt x="530" y="133"/>
                  </a:lnTo>
                  <a:lnTo>
                    <a:pt x="531" y="132"/>
                  </a:lnTo>
                  <a:lnTo>
                    <a:pt x="530" y="133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lnTo>
                    <a:pt x="530" y="133"/>
                  </a:lnTo>
                  <a:lnTo>
                    <a:pt x="531" y="132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close/>
                  <a:moveTo>
                    <a:pt x="531" y="132"/>
                  </a:moveTo>
                  <a:cubicBezTo>
                    <a:pt x="544" y="150"/>
                    <a:pt x="555" y="169"/>
                    <a:pt x="563" y="188"/>
                  </a:cubicBezTo>
                  <a:lnTo>
                    <a:pt x="561" y="189"/>
                  </a:lnTo>
                  <a:cubicBezTo>
                    <a:pt x="553" y="170"/>
                    <a:pt x="543" y="151"/>
                    <a:pt x="530" y="133"/>
                  </a:cubicBezTo>
                  <a:lnTo>
                    <a:pt x="531" y="132"/>
                  </a:lnTo>
                  <a:close/>
                  <a:moveTo>
                    <a:pt x="563" y="188"/>
                  </a:moveTo>
                  <a:cubicBezTo>
                    <a:pt x="572" y="208"/>
                    <a:pt x="578" y="228"/>
                    <a:pt x="581" y="248"/>
                  </a:cubicBezTo>
                  <a:lnTo>
                    <a:pt x="579" y="249"/>
                  </a:lnTo>
                  <a:cubicBezTo>
                    <a:pt x="575" y="228"/>
                    <a:pt x="570" y="208"/>
                    <a:pt x="561" y="189"/>
                  </a:cubicBezTo>
                  <a:lnTo>
                    <a:pt x="563" y="188"/>
                  </a:lnTo>
                  <a:close/>
                  <a:moveTo>
                    <a:pt x="581" y="248"/>
                  </a:moveTo>
                  <a:cubicBezTo>
                    <a:pt x="600" y="353"/>
                    <a:pt x="560" y="465"/>
                    <a:pt x="468" y="531"/>
                  </a:cubicBezTo>
                  <a:lnTo>
                    <a:pt x="467" y="530"/>
                  </a:lnTo>
                  <a:cubicBezTo>
                    <a:pt x="558" y="464"/>
                    <a:pt x="598" y="353"/>
                    <a:pt x="579" y="249"/>
                  </a:cubicBezTo>
                  <a:lnTo>
                    <a:pt x="581" y="248"/>
                  </a:lnTo>
                  <a:close/>
                  <a:moveTo>
                    <a:pt x="467" y="530"/>
                  </a:moveTo>
                  <a:lnTo>
                    <a:pt x="467" y="530"/>
                  </a:lnTo>
                  <a:lnTo>
                    <a:pt x="468" y="531"/>
                  </a:lnTo>
                  <a:lnTo>
                    <a:pt x="467" y="530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lnTo>
                    <a:pt x="467" y="530"/>
                  </a:lnTo>
                  <a:lnTo>
                    <a:pt x="468" y="531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close/>
                  <a:moveTo>
                    <a:pt x="468" y="531"/>
                  </a:moveTo>
                  <a:cubicBezTo>
                    <a:pt x="450" y="544"/>
                    <a:pt x="431" y="555"/>
                    <a:pt x="412" y="563"/>
                  </a:cubicBezTo>
                  <a:lnTo>
                    <a:pt x="411" y="561"/>
                  </a:lnTo>
                  <a:cubicBezTo>
                    <a:pt x="430" y="553"/>
                    <a:pt x="449" y="543"/>
                    <a:pt x="467" y="530"/>
                  </a:cubicBezTo>
                  <a:lnTo>
                    <a:pt x="468" y="531"/>
                  </a:lnTo>
                  <a:close/>
                  <a:moveTo>
                    <a:pt x="412" y="563"/>
                  </a:moveTo>
                  <a:cubicBezTo>
                    <a:pt x="392" y="572"/>
                    <a:pt x="372" y="578"/>
                    <a:pt x="352" y="581"/>
                  </a:cubicBezTo>
                  <a:lnTo>
                    <a:pt x="351" y="579"/>
                  </a:lnTo>
                  <a:cubicBezTo>
                    <a:pt x="372" y="575"/>
                    <a:pt x="392" y="570"/>
                    <a:pt x="411" y="561"/>
                  </a:cubicBezTo>
                  <a:lnTo>
                    <a:pt x="412" y="563"/>
                  </a:lnTo>
                  <a:close/>
                  <a:moveTo>
                    <a:pt x="352" y="581"/>
                  </a:moveTo>
                  <a:cubicBezTo>
                    <a:pt x="247" y="600"/>
                    <a:pt x="135" y="560"/>
                    <a:pt x="69" y="468"/>
                  </a:cubicBezTo>
                  <a:lnTo>
                    <a:pt x="70" y="467"/>
                  </a:lnTo>
                  <a:cubicBezTo>
                    <a:pt x="136" y="558"/>
                    <a:pt x="247" y="598"/>
                    <a:pt x="351" y="579"/>
                  </a:cubicBezTo>
                  <a:lnTo>
                    <a:pt x="352" y="581"/>
                  </a:lnTo>
                  <a:close/>
                  <a:moveTo>
                    <a:pt x="70" y="467"/>
                  </a:moveTo>
                  <a:lnTo>
                    <a:pt x="70" y="467"/>
                  </a:lnTo>
                  <a:lnTo>
                    <a:pt x="69" y="468"/>
                  </a:lnTo>
                  <a:lnTo>
                    <a:pt x="70" y="46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45" name="Freeform 8"/>
            <p:cNvSpPr>
              <a:spLocks/>
            </p:cNvSpPr>
            <p:nvPr/>
          </p:nvSpPr>
          <p:spPr bwMode="auto">
            <a:xfrm>
              <a:off x="1313" y="799"/>
              <a:ext cx="2846" cy="2722"/>
            </a:xfrm>
            <a:custGeom>
              <a:avLst/>
              <a:gdLst>
                <a:gd name="T0" fmla="*/ 2147483647 w 468"/>
                <a:gd name="T1" fmla="*/ 2147483647 h 468"/>
                <a:gd name="T2" fmla="*/ 2147483647 w 468"/>
                <a:gd name="T3" fmla="*/ 2147483647 h 468"/>
                <a:gd name="T4" fmla="*/ 2147483647 w 468"/>
                <a:gd name="T5" fmla="*/ 2147483647 h 468"/>
                <a:gd name="T6" fmla="*/ 2147483647 w 468"/>
                <a:gd name="T7" fmla="*/ 2147483647 h 468"/>
                <a:gd name="T8" fmla="*/ 2147483647 w 468"/>
                <a:gd name="T9" fmla="*/ 2147483647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"/>
                <a:gd name="T16" fmla="*/ 0 h 468"/>
                <a:gd name="T17" fmla="*/ 468 w 46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" h="468">
                  <a:moveTo>
                    <a:pt x="375" y="78"/>
                  </a:moveTo>
                  <a:cubicBezTo>
                    <a:pt x="461" y="155"/>
                    <a:pt x="468" y="289"/>
                    <a:pt x="390" y="375"/>
                  </a:cubicBezTo>
                  <a:cubicBezTo>
                    <a:pt x="313" y="461"/>
                    <a:pt x="179" y="468"/>
                    <a:pt x="93" y="390"/>
                  </a:cubicBezTo>
                  <a:cubicBezTo>
                    <a:pt x="7" y="313"/>
                    <a:pt x="0" y="179"/>
                    <a:pt x="78" y="93"/>
                  </a:cubicBezTo>
                  <a:cubicBezTo>
                    <a:pt x="155" y="7"/>
                    <a:pt x="289" y="0"/>
                    <a:pt x="375" y="78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46" name="Freeform 9"/>
            <p:cNvSpPr>
              <a:spLocks noEditPoints="1"/>
            </p:cNvSpPr>
            <p:nvPr/>
          </p:nvSpPr>
          <p:spPr bwMode="auto">
            <a:xfrm>
              <a:off x="1434" y="915"/>
              <a:ext cx="2604" cy="2490"/>
            </a:xfrm>
            <a:custGeom>
              <a:avLst/>
              <a:gdLst>
                <a:gd name="T0" fmla="*/ 2147483647 w 428"/>
                <a:gd name="T1" fmla="*/ 2147483647 h 428"/>
                <a:gd name="T2" fmla="*/ 2147483647 w 428"/>
                <a:gd name="T3" fmla="*/ 2147483647 h 428"/>
                <a:gd name="T4" fmla="*/ 2147483647 w 428"/>
                <a:gd name="T5" fmla="*/ 2147483647 h 428"/>
                <a:gd name="T6" fmla="*/ 2147483647 w 428"/>
                <a:gd name="T7" fmla="*/ 2147483647 h 428"/>
                <a:gd name="T8" fmla="*/ 2147483647 w 428"/>
                <a:gd name="T9" fmla="*/ 2147483647 h 428"/>
                <a:gd name="T10" fmla="*/ 2147483647 w 428"/>
                <a:gd name="T11" fmla="*/ 2147483647 h 428"/>
                <a:gd name="T12" fmla="*/ 2147483647 w 428"/>
                <a:gd name="T13" fmla="*/ 2147483647 h 428"/>
                <a:gd name="T14" fmla="*/ 2147483647 w 428"/>
                <a:gd name="T15" fmla="*/ 2147483647 h 428"/>
                <a:gd name="T16" fmla="*/ 2147483647 w 428"/>
                <a:gd name="T17" fmla="*/ 2147483647 h 428"/>
                <a:gd name="T18" fmla="*/ 2147483647 w 428"/>
                <a:gd name="T19" fmla="*/ 2147483647 h 428"/>
                <a:gd name="T20" fmla="*/ 2147483647 w 428"/>
                <a:gd name="T21" fmla="*/ 2147483647 h 428"/>
                <a:gd name="T22" fmla="*/ 2147483647 w 428"/>
                <a:gd name="T23" fmla="*/ 2147483647 h 428"/>
                <a:gd name="T24" fmla="*/ 2147483647 w 428"/>
                <a:gd name="T25" fmla="*/ 2147483647 h 428"/>
                <a:gd name="T26" fmla="*/ 2147483647 w 428"/>
                <a:gd name="T27" fmla="*/ 2147483647 h 428"/>
                <a:gd name="T28" fmla="*/ 2147483647 w 428"/>
                <a:gd name="T29" fmla="*/ 2147483647 h 428"/>
                <a:gd name="T30" fmla="*/ 2147483647 w 428"/>
                <a:gd name="T31" fmla="*/ 2147483647 h 428"/>
                <a:gd name="T32" fmla="*/ 2147483647 w 428"/>
                <a:gd name="T33" fmla="*/ 2147483647 h 428"/>
                <a:gd name="T34" fmla="*/ 2147483647 w 428"/>
                <a:gd name="T35" fmla="*/ 2147483647 h 428"/>
                <a:gd name="T36" fmla="*/ 2147483647 w 428"/>
                <a:gd name="T37" fmla="*/ 2147483647 h 428"/>
                <a:gd name="T38" fmla="*/ 2147483647 w 428"/>
                <a:gd name="T39" fmla="*/ 2147483647 h 428"/>
                <a:gd name="T40" fmla="*/ 2147483647 w 428"/>
                <a:gd name="T41" fmla="*/ 2147483647 h 428"/>
                <a:gd name="T42" fmla="*/ 2147483647 w 428"/>
                <a:gd name="T43" fmla="*/ 2147483647 h 428"/>
                <a:gd name="T44" fmla="*/ 2147483647 w 428"/>
                <a:gd name="T45" fmla="*/ 2147483647 h 428"/>
                <a:gd name="T46" fmla="*/ 2147483647 w 428"/>
                <a:gd name="T47" fmla="*/ 2147483647 h 428"/>
                <a:gd name="T48" fmla="*/ 2147483647 w 428"/>
                <a:gd name="T49" fmla="*/ 2147483647 h 428"/>
                <a:gd name="T50" fmla="*/ 2147483647 w 428"/>
                <a:gd name="T51" fmla="*/ 2147483647 h 428"/>
                <a:gd name="T52" fmla="*/ 2147483647 w 428"/>
                <a:gd name="T53" fmla="*/ 2147483647 h 428"/>
                <a:gd name="T54" fmla="*/ 2147483647 w 428"/>
                <a:gd name="T55" fmla="*/ 2147483647 h 428"/>
                <a:gd name="T56" fmla="*/ 2147483647 w 428"/>
                <a:gd name="T57" fmla="*/ 2147483647 h 428"/>
                <a:gd name="T58" fmla="*/ 2147483647 w 428"/>
                <a:gd name="T59" fmla="*/ 2147483647 h 428"/>
                <a:gd name="T60" fmla="*/ 2147483647 w 428"/>
                <a:gd name="T61" fmla="*/ 2147483647 h 428"/>
                <a:gd name="T62" fmla="*/ 2147483647 w 428"/>
                <a:gd name="T63" fmla="*/ 2147483647 h 428"/>
                <a:gd name="T64" fmla="*/ 2147483647 w 428"/>
                <a:gd name="T65" fmla="*/ 2147483647 h 428"/>
                <a:gd name="T66" fmla="*/ 2147483647 w 428"/>
                <a:gd name="T67" fmla="*/ 2147483647 h 428"/>
                <a:gd name="T68" fmla="*/ 2147483647 w 428"/>
                <a:gd name="T69" fmla="*/ 2147483647 h 428"/>
                <a:gd name="T70" fmla="*/ 2147483647 w 428"/>
                <a:gd name="T71" fmla="*/ 2147483647 h 428"/>
                <a:gd name="T72" fmla="*/ 2147483647 w 428"/>
                <a:gd name="T73" fmla="*/ 2147483647 h 428"/>
                <a:gd name="T74" fmla="*/ 2147483647 w 428"/>
                <a:gd name="T75" fmla="*/ 2147483647 h 428"/>
                <a:gd name="T76" fmla="*/ 2147483647 w 428"/>
                <a:gd name="T77" fmla="*/ 2147483647 h 428"/>
                <a:gd name="T78" fmla="*/ 2147483647 w 428"/>
                <a:gd name="T79" fmla="*/ 2147483647 h 428"/>
                <a:gd name="T80" fmla="*/ 2147483647 w 428"/>
                <a:gd name="T81" fmla="*/ 2147483647 h 428"/>
                <a:gd name="T82" fmla="*/ 2147483647 w 428"/>
                <a:gd name="T83" fmla="*/ 2147483647 h 4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8"/>
                <a:gd name="T127" fmla="*/ 0 h 428"/>
                <a:gd name="T128" fmla="*/ 428 w 428"/>
                <a:gd name="T129" fmla="*/ 428 h 4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8" h="428">
                  <a:moveTo>
                    <a:pt x="355" y="57"/>
                  </a:moveTo>
                  <a:cubicBezTo>
                    <a:pt x="355" y="57"/>
                    <a:pt x="355" y="57"/>
                    <a:pt x="355" y="57"/>
                  </a:cubicBezTo>
                  <a:lnTo>
                    <a:pt x="354" y="59"/>
                  </a:lnTo>
                  <a:cubicBezTo>
                    <a:pt x="354" y="59"/>
                    <a:pt x="354" y="59"/>
                    <a:pt x="354" y="59"/>
                  </a:cubicBez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cubicBezTo>
                    <a:pt x="399" y="96"/>
                    <a:pt x="422" y="149"/>
                    <a:pt x="425" y="203"/>
                  </a:cubicBezTo>
                  <a:lnTo>
                    <a:pt x="423" y="203"/>
                  </a:lnTo>
                  <a:cubicBezTo>
                    <a:pt x="420" y="150"/>
                    <a:pt x="397" y="97"/>
                    <a:pt x="354" y="59"/>
                  </a:cubicBezTo>
                  <a:lnTo>
                    <a:pt x="355" y="57"/>
                  </a:lnTo>
                  <a:close/>
                  <a:moveTo>
                    <a:pt x="425" y="203"/>
                  </a:moveTo>
                  <a:cubicBezTo>
                    <a:pt x="428" y="257"/>
                    <a:pt x="410" y="312"/>
                    <a:pt x="371" y="355"/>
                  </a:cubicBezTo>
                  <a:lnTo>
                    <a:pt x="369" y="354"/>
                  </a:lnTo>
                  <a:cubicBezTo>
                    <a:pt x="408" y="311"/>
                    <a:pt x="425" y="257"/>
                    <a:pt x="423" y="203"/>
                  </a:cubicBezTo>
                  <a:lnTo>
                    <a:pt x="425" y="203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lnTo>
                    <a:pt x="371" y="355"/>
                  </a:lnTo>
                  <a:lnTo>
                    <a:pt x="369" y="354"/>
                  </a:ln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71" y="355"/>
                    <a:pt x="371" y="355"/>
                    <a:pt x="371" y="355"/>
                  </a:cubicBezTo>
                  <a:lnTo>
                    <a:pt x="369" y="354"/>
                  </a:lnTo>
                  <a:cubicBezTo>
                    <a:pt x="369" y="354"/>
                    <a:pt x="369" y="354"/>
                    <a:pt x="369" y="354"/>
                  </a:cubicBez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32" y="399"/>
                    <a:pt x="279" y="422"/>
                    <a:pt x="225" y="425"/>
                  </a:cubicBezTo>
                  <a:lnTo>
                    <a:pt x="225" y="423"/>
                  </a:lnTo>
                  <a:cubicBezTo>
                    <a:pt x="278" y="420"/>
                    <a:pt x="331" y="397"/>
                    <a:pt x="369" y="354"/>
                  </a:cubicBezTo>
                  <a:lnTo>
                    <a:pt x="371" y="355"/>
                  </a:lnTo>
                  <a:close/>
                  <a:moveTo>
                    <a:pt x="225" y="425"/>
                  </a:moveTo>
                  <a:cubicBezTo>
                    <a:pt x="171" y="428"/>
                    <a:pt x="116" y="410"/>
                    <a:pt x="73" y="371"/>
                  </a:cubicBezTo>
                  <a:lnTo>
                    <a:pt x="74" y="369"/>
                  </a:lnTo>
                  <a:cubicBezTo>
                    <a:pt x="117" y="408"/>
                    <a:pt x="171" y="425"/>
                    <a:pt x="225" y="423"/>
                  </a:cubicBezTo>
                  <a:lnTo>
                    <a:pt x="225" y="425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4" y="369"/>
                  </a:ln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73" y="371"/>
                    <a:pt x="73" y="371"/>
                    <a:pt x="73" y="371"/>
                  </a:cubicBezTo>
                  <a:lnTo>
                    <a:pt x="74" y="369"/>
                  </a:lnTo>
                  <a:cubicBezTo>
                    <a:pt x="74" y="369"/>
                    <a:pt x="74" y="369"/>
                    <a:pt x="74" y="369"/>
                  </a:cubicBez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29" y="332"/>
                    <a:pt x="6" y="279"/>
                    <a:pt x="3" y="225"/>
                  </a:cubicBezTo>
                  <a:lnTo>
                    <a:pt x="5" y="225"/>
                  </a:lnTo>
                  <a:cubicBezTo>
                    <a:pt x="8" y="278"/>
                    <a:pt x="31" y="331"/>
                    <a:pt x="74" y="369"/>
                  </a:cubicBezTo>
                  <a:lnTo>
                    <a:pt x="73" y="371"/>
                  </a:lnTo>
                  <a:close/>
                  <a:moveTo>
                    <a:pt x="3" y="225"/>
                  </a:moveTo>
                  <a:cubicBezTo>
                    <a:pt x="0" y="171"/>
                    <a:pt x="18" y="116"/>
                    <a:pt x="57" y="73"/>
                  </a:cubicBezTo>
                  <a:lnTo>
                    <a:pt x="59" y="74"/>
                  </a:lnTo>
                  <a:cubicBezTo>
                    <a:pt x="20" y="117"/>
                    <a:pt x="3" y="171"/>
                    <a:pt x="5" y="225"/>
                  </a:cubicBezTo>
                  <a:lnTo>
                    <a:pt x="3" y="225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lnTo>
                    <a:pt x="57" y="73"/>
                  </a:lnTo>
                  <a:lnTo>
                    <a:pt x="59" y="74"/>
                  </a:ln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57" y="73"/>
                    <a:pt x="57" y="73"/>
                    <a:pt x="57" y="73"/>
                  </a:cubicBezTo>
                  <a:lnTo>
                    <a:pt x="59" y="74"/>
                  </a:lnTo>
                  <a:cubicBezTo>
                    <a:pt x="59" y="74"/>
                    <a:pt x="59" y="74"/>
                    <a:pt x="59" y="74"/>
                  </a:cubicBez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96" y="29"/>
                    <a:pt x="149" y="6"/>
                    <a:pt x="203" y="3"/>
                  </a:cubicBezTo>
                  <a:lnTo>
                    <a:pt x="203" y="5"/>
                  </a:lnTo>
                  <a:cubicBezTo>
                    <a:pt x="150" y="8"/>
                    <a:pt x="97" y="31"/>
                    <a:pt x="59" y="74"/>
                  </a:cubicBezTo>
                  <a:lnTo>
                    <a:pt x="57" y="73"/>
                  </a:lnTo>
                  <a:close/>
                  <a:moveTo>
                    <a:pt x="203" y="3"/>
                  </a:moveTo>
                  <a:cubicBezTo>
                    <a:pt x="257" y="0"/>
                    <a:pt x="312" y="18"/>
                    <a:pt x="355" y="57"/>
                  </a:cubicBezTo>
                  <a:lnTo>
                    <a:pt x="354" y="59"/>
                  </a:lnTo>
                  <a:cubicBezTo>
                    <a:pt x="311" y="20"/>
                    <a:pt x="257" y="3"/>
                    <a:pt x="203" y="5"/>
                  </a:cubicBezTo>
                  <a:lnTo>
                    <a:pt x="203" y="3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lnTo>
                    <a:pt x="355" y="57"/>
                  </a:lnTo>
                  <a:lnTo>
                    <a:pt x="354" y="59"/>
                  </a:ln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47" name="Freeform 10"/>
            <p:cNvSpPr>
              <a:spLocks noEditPoints="1"/>
            </p:cNvSpPr>
            <p:nvPr/>
          </p:nvSpPr>
          <p:spPr bwMode="auto">
            <a:xfrm>
              <a:off x="637" y="154"/>
              <a:ext cx="4198" cy="4012"/>
            </a:xfrm>
            <a:custGeom>
              <a:avLst/>
              <a:gdLst>
                <a:gd name="T0" fmla="*/ 0 w 690"/>
                <a:gd name="T1" fmla="*/ 2147483647 h 690"/>
                <a:gd name="T2" fmla="*/ 2147483647 w 690"/>
                <a:gd name="T3" fmla="*/ 2147483647 h 690"/>
                <a:gd name="T4" fmla="*/ 0 w 690"/>
                <a:gd name="T5" fmla="*/ 2147483647 h 690"/>
                <a:gd name="T6" fmla="*/ 2147483647 w 690"/>
                <a:gd name="T7" fmla="*/ 2147483647 h 690"/>
                <a:gd name="T8" fmla="*/ 0 w 690"/>
                <a:gd name="T9" fmla="*/ 2147483647 h 690"/>
                <a:gd name="T10" fmla="*/ 2147483647 w 690"/>
                <a:gd name="T11" fmla="*/ 0 h 690"/>
                <a:gd name="T12" fmla="*/ 2147483647 w 690"/>
                <a:gd name="T13" fmla="*/ 2147483647 h 690"/>
                <a:gd name="T14" fmla="*/ 2147483647 w 690"/>
                <a:gd name="T15" fmla="*/ 0 h 690"/>
                <a:gd name="T16" fmla="*/ 2147483647 w 690"/>
                <a:gd name="T17" fmla="*/ 2147483647 h 690"/>
                <a:gd name="T18" fmla="*/ 2147483647 w 690"/>
                <a:gd name="T19" fmla="*/ 0 h 690"/>
                <a:gd name="T20" fmla="*/ 2147483647 w 690"/>
                <a:gd name="T21" fmla="*/ 0 h 690"/>
                <a:gd name="T22" fmla="*/ 2147483647 w 690"/>
                <a:gd name="T23" fmla="*/ 2147483647 h 690"/>
                <a:gd name="T24" fmla="*/ 2147483647 w 690"/>
                <a:gd name="T25" fmla="*/ 0 h 690"/>
                <a:gd name="T26" fmla="*/ 2147483647 w 690"/>
                <a:gd name="T27" fmla="*/ 2147483647 h 690"/>
                <a:gd name="T28" fmla="*/ 2147483647 w 690"/>
                <a:gd name="T29" fmla="*/ 0 h 690"/>
                <a:gd name="T30" fmla="*/ 2147483647 w 690"/>
                <a:gd name="T31" fmla="*/ 2147483647 h 690"/>
                <a:gd name="T32" fmla="*/ 2147483647 w 690"/>
                <a:gd name="T33" fmla="*/ 2147483647 h 690"/>
                <a:gd name="T34" fmla="*/ 2147483647 w 690"/>
                <a:gd name="T35" fmla="*/ 2147483647 h 690"/>
                <a:gd name="T36" fmla="*/ 2147483647 w 690"/>
                <a:gd name="T37" fmla="*/ 2147483647 h 690"/>
                <a:gd name="T38" fmla="*/ 2147483647 w 690"/>
                <a:gd name="T39" fmla="*/ 2147483647 h 690"/>
                <a:gd name="T40" fmla="*/ 2147483647 w 690"/>
                <a:gd name="T41" fmla="*/ 2147483647 h 690"/>
                <a:gd name="T42" fmla="*/ 2147483647 w 690"/>
                <a:gd name="T43" fmla="*/ 2147483647 h 690"/>
                <a:gd name="T44" fmla="*/ 2147483647 w 690"/>
                <a:gd name="T45" fmla="*/ 2147483647 h 690"/>
                <a:gd name="T46" fmla="*/ 2147483647 w 690"/>
                <a:gd name="T47" fmla="*/ 2147483647 h 690"/>
                <a:gd name="T48" fmla="*/ 2147483647 w 690"/>
                <a:gd name="T49" fmla="*/ 2147483647 h 690"/>
                <a:gd name="T50" fmla="*/ 2147483647 w 690"/>
                <a:gd name="T51" fmla="*/ 2147483647 h 690"/>
                <a:gd name="T52" fmla="*/ 2147483647 w 690"/>
                <a:gd name="T53" fmla="*/ 2147483647 h 690"/>
                <a:gd name="T54" fmla="*/ 2147483647 w 690"/>
                <a:gd name="T55" fmla="*/ 2147483647 h 690"/>
                <a:gd name="T56" fmla="*/ 2147483647 w 690"/>
                <a:gd name="T57" fmla="*/ 2147483647 h 690"/>
                <a:gd name="T58" fmla="*/ 2147483647 w 690"/>
                <a:gd name="T59" fmla="*/ 2147483647 h 690"/>
                <a:gd name="T60" fmla="*/ 2147483647 w 690"/>
                <a:gd name="T61" fmla="*/ 2147483647 h 690"/>
                <a:gd name="T62" fmla="*/ 2147483647 w 690"/>
                <a:gd name="T63" fmla="*/ 2147483647 h 690"/>
                <a:gd name="T64" fmla="*/ 2147483647 w 690"/>
                <a:gd name="T65" fmla="*/ 2147483647 h 690"/>
                <a:gd name="T66" fmla="*/ 2147483647 w 690"/>
                <a:gd name="T67" fmla="*/ 2147483647 h 690"/>
                <a:gd name="T68" fmla="*/ 2147483647 w 690"/>
                <a:gd name="T69" fmla="*/ 2147483647 h 690"/>
                <a:gd name="T70" fmla="*/ 0 w 690"/>
                <a:gd name="T71" fmla="*/ 2147483647 h 690"/>
                <a:gd name="T72" fmla="*/ 2147483647 w 690"/>
                <a:gd name="T73" fmla="*/ 2147483647 h 690"/>
                <a:gd name="T74" fmla="*/ 0 w 690"/>
                <a:gd name="T75" fmla="*/ 2147483647 h 690"/>
                <a:gd name="T76" fmla="*/ 2147483647 w 690"/>
                <a:gd name="T77" fmla="*/ 2147483647 h 690"/>
                <a:gd name="T78" fmla="*/ 0 w 690"/>
                <a:gd name="T79" fmla="*/ 2147483647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690"/>
                <a:gd name="T122" fmla="*/ 690 w 690"/>
                <a:gd name="T123" fmla="*/ 690 h 6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690"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  <a:moveTo>
                    <a:pt x="0" y="345"/>
                  </a:moveTo>
                  <a:cubicBezTo>
                    <a:pt x="0" y="250"/>
                    <a:pt x="38" y="163"/>
                    <a:pt x="101" y="101"/>
                  </a:cubicBezTo>
                  <a:lnTo>
                    <a:pt x="102" y="102"/>
                  </a:lnTo>
                  <a:cubicBezTo>
                    <a:pt x="40" y="165"/>
                    <a:pt x="2" y="250"/>
                    <a:pt x="2" y="345"/>
                  </a:cubicBezTo>
                  <a:lnTo>
                    <a:pt x="0" y="345"/>
                  </a:lnTo>
                  <a:close/>
                  <a:moveTo>
                    <a:pt x="101" y="101"/>
                  </a:moveTo>
                  <a:cubicBezTo>
                    <a:pt x="163" y="38"/>
                    <a:pt x="250" y="0"/>
                    <a:pt x="345" y="0"/>
                  </a:cubicBezTo>
                  <a:lnTo>
                    <a:pt x="345" y="2"/>
                  </a:lnTo>
                  <a:cubicBezTo>
                    <a:pt x="250" y="2"/>
                    <a:pt x="165" y="40"/>
                    <a:pt x="102" y="102"/>
                  </a:cubicBezTo>
                  <a:lnTo>
                    <a:pt x="101" y="101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cubicBezTo>
                    <a:pt x="440" y="0"/>
                    <a:pt x="527" y="38"/>
                    <a:pt x="589" y="101"/>
                  </a:cubicBezTo>
                  <a:lnTo>
                    <a:pt x="588" y="102"/>
                  </a:lnTo>
                  <a:cubicBezTo>
                    <a:pt x="525" y="40"/>
                    <a:pt x="440" y="2"/>
                    <a:pt x="345" y="2"/>
                  </a:cubicBezTo>
                  <a:lnTo>
                    <a:pt x="345" y="0"/>
                  </a:lnTo>
                  <a:close/>
                  <a:moveTo>
                    <a:pt x="589" y="101"/>
                  </a:moveTo>
                  <a:cubicBezTo>
                    <a:pt x="652" y="163"/>
                    <a:pt x="690" y="250"/>
                    <a:pt x="690" y="345"/>
                  </a:cubicBezTo>
                  <a:lnTo>
                    <a:pt x="688" y="345"/>
                  </a:lnTo>
                  <a:cubicBezTo>
                    <a:pt x="688" y="250"/>
                    <a:pt x="650" y="165"/>
                    <a:pt x="588" y="102"/>
                  </a:cubicBezTo>
                  <a:lnTo>
                    <a:pt x="589" y="101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cubicBezTo>
                    <a:pt x="690" y="440"/>
                    <a:pt x="652" y="527"/>
                    <a:pt x="589" y="589"/>
                  </a:cubicBezTo>
                  <a:lnTo>
                    <a:pt x="588" y="588"/>
                  </a:lnTo>
                  <a:cubicBezTo>
                    <a:pt x="650" y="525"/>
                    <a:pt x="688" y="440"/>
                    <a:pt x="688" y="345"/>
                  </a:cubicBezTo>
                  <a:lnTo>
                    <a:pt x="690" y="345"/>
                  </a:lnTo>
                  <a:close/>
                  <a:moveTo>
                    <a:pt x="589" y="589"/>
                  </a:moveTo>
                  <a:cubicBezTo>
                    <a:pt x="527" y="652"/>
                    <a:pt x="440" y="690"/>
                    <a:pt x="345" y="690"/>
                  </a:cubicBezTo>
                  <a:lnTo>
                    <a:pt x="345" y="688"/>
                  </a:lnTo>
                  <a:cubicBezTo>
                    <a:pt x="440" y="688"/>
                    <a:pt x="525" y="650"/>
                    <a:pt x="588" y="588"/>
                  </a:cubicBezTo>
                  <a:lnTo>
                    <a:pt x="589" y="589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cubicBezTo>
                    <a:pt x="250" y="690"/>
                    <a:pt x="163" y="652"/>
                    <a:pt x="101" y="589"/>
                  </a:cubicBezTo>
                  <a:lnTo>
                    <a:pt x="102" y="588"/>
                  </a:lnTo>
                  <a:cubicBezTo>
                    <a:pt x="165" y="650"/>
                    <a:pt x="250" y="688"/>
                    <a:pt x="345" y="688"/>
                  </a:cubicBezTo>
                  <a:lnTo>
                    <a:pt x="345" y="690"/>
                  </a:lnTo>
                  <a:close/>
                  <a:moveTo>
                    <a:pt x="101" y="589"/>
                  </a:moveTo>
                  <a:cubicBezTo>
                    <a:pt x="38" y="527"/>
                    <a:pt x="0" y="440"/>
                    <a:pt x="0" y="345"/>
                  </a:cubicBezTo>
                  <a:lnTo>
                    <a:pt x="2" y="345"/>
                  </a:lnTo>
                  <a:cubicBezTo>
                    <a:pt x="2" y="440"/>
                    <a:pt x="40" y="525"/>
                    <a:pt x="102" y="588"/>
                  </a:cubicBezTo>
                  <a:lnTo>
                    <a:pt x="101" y="589"/>
                  </a:lnTo>
                  <a:close/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48" name="Freeform 11"/>
            <p:cNvSpPr>
              <a:spLocks noEditPoints="1"/>
            </p:cNvSpPr>
            <p:nvPr/>
          </p:nvSpPr>
          <p:spPr bwMode="auto">
            <a:xfrm>
              <a:off x="808" y="318"/>
              <a:ext cx="3856" cy="3684"/>
            </a:xfrm>
            <a:custGeom>
              <a:avLst/>
              <a:gdLst>
                <a:gd name="T0" fmla="*/ 0 w 634"/>
                <a:gd name="T1" fmla="*/ 2147483647 h 634"/>
                <a:gd name="T2" fmla="*/ 2147483647 w 634"/>
                <a:gd name="T3" fmla="*/ 2147483647 h 634"/>
                <a:gd name="T4" fmla="*/ 0 w 634"/>
                <a:gd name="T5" fmla="*/ 2147483647 h 634"/>
                <a:gd name="T6" fmla="*/ 2147483647 w 634"/>
                <a:gd name="T7" fmla="*/ 2147483647 h 634"/>
                <a:gd name="T8" fmla="*/ 0 w 634"/>
                <a:gd name="T9" fmla="*/ 2147483647 h 634"/>
                <a:gd name="T10" fmla="*/ 2147483647 w 634"/>
                <a:gd name="T11" fmla="*/ 0 h 634"/>
                <a:gd name="T12" fmla="*/ 2147483647 w 634"/>
                <a:gd name="T13" fmla="*/ 2147483647 h 634"/>
                <a:gd name="T14" fmla="*/ 2147483647 w 634"/>
                <a:gd name="T15" fmla="*/ 0 h 634"/>
                <a:gd name="T16" fmla="*/ 2147483647 w 634"/>
                <a:gd name="T17" fmla="*/ 2147483647 h 634"/>
                <a:gd name="T18" fmla="*/ 2147483647 w 634"/>
                <a:gd name="T19" fmla="*/ 0 h 634"/>
                <a:gd name="T20" fmla="*/ 2147483647 w 634"/>
                <a:gd name="T21" fmla="*/ 0 h 634"/>
                <a:gd name="T22" fmla="*/ 2147483647 w 634"/>
                <a:gd name="T23" fmla="*/ 2147483647 h 634"/>
                <a:gd name="T24" fmla="*/ 2147483647 w 634"/>
                <a:gd name="T25" fmla="*/ 0 h 634"/>
                <a:gd name="T26" fmla="*/ 2147483647 w 634"/>
                <a:gd name="T27" fmla="*/ 2147483647 h 634"/>
                <a:gd name="T28" fmla="*/ 2147483647 w 634"/>
                <a:gd name="T29" fmla="*/ 0 h 634"/>
                <a:gd name="T30" fmla="*/ 2147483647 w 634"/>
                <a:gd name="T31" fmla="*/ 2147483647 h 634"/>
                <a:gd name="T32" fmla="*/ 2147483647 w 634"/>
                <a:gd name="T33" fmla="*/ 2147483647 h 634"/>
                <a:gd name="T34" fmla="*/ 2147483647 w 634"/>
                <a:gd name="T35" fmla="*/ 2147483647 h 634"/>
                <a:gd name="T36" fmla="*/ 2147483647 w 634"/>
                <a:gd name="T37" fmla="*/ 2147483647 h 634"/>
                <a:gd name="T38" fmla="*/ 2147483647 w 634"/>
                <a:gd name="T39" fmla="*/ 2147483647 h 634"/>
                <a:gd name="T40" fmla="*/ 2147483647 w 634"/>
                <a:gd name="T41" fmla="*/ 2147483647 h 634"/>
                <a:gd name="T42" fmla="*/ 2147483647 w 634"/>
                <a:gd name="T43" fmla="*/ 2147483647 h 634"/>
                <a:gd name="T44" fmla="*/ 2147483647 w 634"/>
                <a:gd name="T45" fmla="*/ 2147483647 h 634"/>
                <a:gd name="T46" fmla="*/ 2147483647 w 634"/>
                <a:gd name="T47" fmla="*/ 2147483647 h 634"/>
                <a:gd name="T48" fmla="*/ 2147483647 w 634"/>
                <a:gd name="T49" fmla="*/ 2147483647 h 634"/>
                <a:gd name="T50" fmla="*/ 2147483647 w 634"/>
                <a:gd name="T51" fmla="*/ 2147483647 h 634"/>
                <a:gd name="T52" fmla="*/ 2147483647 w 634"/>
                <a:gd name="T53" fmla="*/ 2147483647 h 634"/>
                <a:gd name="T54" fmla="*/ 2147483647 w 634"/>
                <a:gd name="T55" fmla="*/ 2147483647 h 634"/>
                <a:gd name="T56" fmla="*/ 2147483647 w 634"/>
                <a:gd name="T57" fmla="*/ 2147483647 h 634"/>
                <a:gd name="T58" fmla="*/ 2147483647 w 634"/>
                <a:gd name="T59" fmla="*/ 2147483647 h 634"/>
                <a:gd name="T60" fmla="*/ 2147483647 w 634"/>
                <a:gd name="T61" fmla="*/ 2147483647 h 634"/>
                <a:gd name="T62" fmla="*/ 2147483647 w 634"/>
                <a:gd name="T63" fmla="*/ 2147483647 h 634"/>
                <a:gd name="T64" fmla="*/ 2147483647 w 634"/>
                <a:gd name="T65" fmla="*/ 2147483647 h 634"/>
                <a:gd name="T66" fmla="*/ 2147483647 w 634"/>
                <a:gd name="T67" fmla="*/ 2147483647 h 634"/>
                <a:gd name="T68" fmla="*/ 2147483647 w 634"/>
                <a:gd name="T69" fmla="*/ 2147483647 h 634"/>
                <a:gd name="T70" fmla="*/ 0 w 634"/>
                <a:gd name="T71" fmla="*/ 2147483647 h 634"/>
                <a:gd name="T72" fmla="*/ 2147483647 w 634"/>
                <a:gd name="T73" fmla="*/ 2147483647 h 634"/>
                <a:gd name="T74" fmla="*/ 0 w 634"/>
                <a:gd name="T75" fmla="*/ 2147483647 h 634"/>
                <a:gd name="T76" fmla="*/ 2147483647 w 634"/>
                <a:gd name="T77" fmla="*/ 2147483647 h 634"/>
                <a:gd name="T78" fmla="*/ 0 w 634"/>
                <a:gd name="T79" fmla="*/ 2147483647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634"/>
                <a:gd name="T122" fmla="*/ 634 w 634"/>
                <a:gd name="T123" fmla="*/ 634 h 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634"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  <a:moveTo>
                    <a:pt x="0" y="317"/>
                  </a:moveTo>
                  <a:cubicBezTo>
                    <a:pt x="0" y="230"/>
                    <a:pt x="36" y="151"/>
                    <a:pt x="93" y="93"/>
                  </a:cubicBezTo>
                  <a:lnTo>
                    <a:pt x="94" y="94"/>
                  </a:lnTo>
                  <a:cubicBezTo>
                    <a:pt x="37" y="151"/>
                    <a:pt x="2" y="230"/>
                    <a:pt x="2" y="317"/>
                  </a:cubicBezTo>
                  <a:lnTo>
                    <a:pt x="0" y="317"/>
                  </a:lnTo>
                  <a:close/>
                  <a:moveTo>
                    <a:pt x="93" y="93"/>
                  </a:moveTo>
                  <a:cubicBezTo>
                    <a:pt x="151" y="36"/>
                    <a:pt x="230" y="0"/>
                    <a:pt x="317" y="0"/>
                  </a:cubicBezTo>
                  <a:lnTo>
                    <a:pt x="317" y="2"/>
                  </a:lnTo>
                  <a:cubicBezTo>
                    <a:pt x="230" y="2"/>
                    <a:pt x="151" y="37"/>
                    <a:pt x="94" y="94"/>
                  </a:cubicBezTo>
                  <a:lnTo>
                    <a:pt x="93" y="93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cubicBezTo>
                    <a:pt x="404" y="0"/>
                    <a:pt x="483" y="36"/>
                    <a:pt x="541" y="93"/>
                  </a:cubicBezTo>
                  <a:lnTo>
                    <a:pt x="540" y="94"/>
                  </a:lnTo>
                  <a:cubicBezTo>
                    <a:pt x="483" y="37"/>
                    <a:pt x="404" y="2"/>
                    <a:pt x="317" y="2"/>
                  </a:cubicBezTo>
                  <a:lnTo>
                    <a:pt x="317" y="0"/>
                  </a:lnTo>
                  <a:close/>
                  <a:moveTo>
                    <a:pt x="541" y="93"/>
                  </a:moveTo>
                  <a:cubicBezTo>
                    <a:pt x="598" y="151"/>
                    <a:pt x="634" y="230"/>
                    <a:pt x="634" y="317"/>
                  </a:cubicBezTo>
                  <a:lnTo>
                    <a:pt x="632" y="317"/>
                  </a:lnTo>
                  <a:cubicBezTo>
                    <a:pt x="632" y="230"/>
                    <a:pt x="597" y="151"/>
                    <a:pt x="540" y="94"/>
                  </a:cubicBezTo>
                  <a:lnTo>
                    <a:pt x="541" y="93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cubicBezTo>
                    <a:pt x="634" y="404"/>
                    <a:pt x="598" y="483"/>
                    <a:pt x="541" y="541"/>
                  </a:cubicBezTo>
                  <a:lnTo>
                    <a:pt x="540" y="540"/>
                  </a:lnTo>
                  <a:cubicBezTo>
                    <a:pt x="597" y="483"/>
                    <a:pt x="632" y="404"/>
                    <a:pt x="632" y="317"/>
                  </a:cubicBezTo>
                  <a:lnTo>
                    <a:pt x="634" y="317"/>
                  </a:lnTo>
                  <a:close/>
                  <a:moveTo>
                    <a:pt x="541" y="541"/>
                  </a:moveTo>
                  <a:cubicBezTo>
                    <a:pt x="483" y="598"/>
                    <a:pt x="404" y="634"/>
                    <a:pt x="317" y="634"/>
                  </a:cubicBezTo>
                  <a:lnTo>
                    <a:pt x="317" y="632"/>
                  </a:lnTo>
                  <a:cubicBezTo>
                    <a:pt x="404" y="632"/>
                    <a:pt x="483" y="597"/>
                    <a:pt x="540" y="540"/>
                  </a:cubicBezTo>
                  <a:lnTo>
                    <a:pt x="541" y="541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cubicBezTo>
                    <a:pt x="230" y="634"/>
                    <a:pt x="151" y="598"/>
                    <a:pt x="93" y="541"/>
                  </a:cubicBezTo>
                  <a:lnTo>
                    <a:pt x="94" y="540"/>
                  </a:lnTo>
                  <a:cubicBezTo>
                    <a:pt x="151" y="597"/>
                    <a:pt x="230" y="632"/>
                    <a:pt x="317" y="632"/>
                  </a:cubicBezTo>
                  <a:lnTo>
                    <a:pt x="317" y="634"/>
                  </a:lnTo>
                  <a:close/>
                  <a:moveTo>
                    <a:pt x="93" y="541"/>
                  </a:moveTo>
                  <a:cubicBezTo>
                    <a:pt x="36" y="483"/>
                    <a:pt x="0" y="404"/>
                    <a:pt x="0" y="317"/>
                  </a:cubicBezTo>
                  <a:lnTo>
                    <a:pt x="2" y="317"/>
                  </a:lnTo>
                  <a:cubicBezTo>
                    <a:pt x="2" y="404"/>
                    <a:pt x="37" y="483"/>
                    <a:pt x="94" y="540"/>
                  </a:cubicBezTo>
                  <a:lnTo>
                    <a:pt x="93" y="541"/>
                  </a:lnTo>
                  <a:close/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49" name="Freeform 12"/>
            <p:cNvSpPr>
              <a:spLocks noEditPoints="1"/>
            </p:cNvSpPr>
            <p:nvPr/>
          </p:nvSpPr>
          <p:spPr bwMode="auto">
            <a:xfrm>
              <a:off x="576" y="96"/>
              <a:ext cx="4320" cy="4128"/>
            </a:xfrm>
            <a:custGeom>
              <a:avLst/>
              <a:gdLst>
                <a:gd name="T0" fmla="*/ 0 w 710"/>
                <a:gd name="T1" fmla="*/ 2147483647 h 710"/>
                <a:gd name="T2" fmla="*/ 2147483647 w 710"/>
                <a:gd name="T3" fmla="*/ 2147483647 h 710"/>
                <a:gd name="T4" fmla="*/ 0 w 710"/>
                <a:gd name="T5" fmla="*/ 2147483647 h 710"/>
                <a:gd name="T6" fmla="*/ 2147483647 w 710"/>
                <a:gd name="T7" fmla="*/ 2147483647 h 710"/>
                <a:gd name="T8" fmla="*/ 0 w 710"/>
                <a:gd name="T9" fmla="*/ 2147483647 h 710"/>
                <a:gd name="T10" fmla="*/ 2147483647 w 710"/>
                <a:gd name="T11" fmla="*/ 0 h 710"/>
                <a:gd name="T12" fmla="*/ 2147483647 w 710"/>
                <a:gd name="T13" fmla="*/ 2147483647 h 710"/>
                <a:gd name="T14" fmla="*/ 2147483647 w 710"/>
                <a:gd name="T15" fmla="*/ 0 h 710"/>
                <a:gd name="T16" fmla="*/ 2147483647 w 710"/>
                <a:gd name="T17" fmla="*/ 2147483647 h 710"/>
                <a:gd name="T18" fmla="*/ 2147483647 w 710"/>
                <a:gd name="T19" fmla="*/ 0 h 710"/>
                <a:gd name="T20" fmla="*/ 2147483647 w 710"/>
                <a:gd name="T21" fmla="*/ 0 h 710"/>
                <a:gd name="T22" fmla="*/ 2147483647 w 710"/>
                <a:gd name="T23" fmla="*/ 2147483647 h 710"/>
                <a:gd name="T24" fmla="*/ 2147483647 w 710"/>
                <a:gd name="T25" fmla="*/ 0 h 710"/>
                <a:gd name="T26" fmla="*/ 2147483647 w 710"/>
                <a:gd name="T27" fmla="*/ 2147483647 h 710"/>
                <a:gd name="T28" fmla="*/ 2147483647 w 710"/>
                <a:gd name="T29" fmla="*/ 0 h 710"/>
                <a:gd name="T30" fmla="*/ 2147483647 w 710"/>
                <a:gd name="T31" fmla="*/ 2147483647 h 710"/>
                <a:gd name="T32" fmla="*/ 2147483647 w 710"/>
                <a:gd name="T33" fmla="*/ 2147483647 h 710"/>
                <a:gd name="T34" fmla="*/ 2147483647 w 710"/>
                <a:gd name="T35" fmla="*/ 2147483647 h 710"/>
                <a:gd name="T36" fmla="*/ 2147483647 w 710"/>
                <a:gd name="T37" fmla="*/ 2147483647 h 710"/>
                <a:gd name="T38" fmla="*/ 2147483647 w 710"/>
                <a:gd name="T39" fmla="*/ 2147483647 h 710"/>
                <a:gd name="T40" fmla="*/ 2147483647 w 710"/>
                <a:gd name="T41" fmla="*/ 2147483647 h 710"/>
                <a:gd name="T42" fmla="*/ 2147483647 w 710"/>
                <a:gd name="T43" fmla="*/ 2147483647 h 710"/>
                <a:gd name="T44" fmla="*/ 2147483647 w 710"/>
                <a:gd name="T45" fmla="*/ 2147483647 h 710"/>
                <a:gd name="T46" fmla="*/ 2147483647 w 710"/>
                <a:gd name="T47" fmla="*/ 2147483647 h 710"/>
                <a:gd name="T48" fmla="*/ 2147483647 w 710"/>
                <a:gd name="T49" fmla="*/ 2147483647 h 710"/>
                <a:gd name="T50" fmla="*/ 2147483647 w 710"/>
                <a:gd name="T51" fmla="*/ 2147483647 h 710"/>
                <a:gd name="T52" fmla="*/ 2147483647 w 710"/>
                <a:gd name="T53" fmla="*/ 2147483647 h 710"/>
                <a:gd name="T54" fmla="*/ 2147483647 w 710"/>
                <a:gd name="T55" fmla="*/ 2147483647 h 710"/>
                <a:gd name="T56" fmla="*/ 2147483647 w 710"/>
                <a:gd name="T57" fmla="*/ 2147483647 h 710"/>
                <a:gd name="T58" fmla="*/ 2147483647 w 710"/>
                <a:gd name="T59" fmla="*/ 2147483647 h 710"/>
                <a:gd name="T60" fmla="*/ 2147483647 w 710"/>
                <a:gd name="T61" fmla="*/ 2147483647 h 710"/>
                <a:gd name="T62" fmla="*/ 2147483647 w 710"/>
                <a:gd name="T63" fmla="*/ 2147483647 h 710"/>
                <a:gd name="T64" fmla="*/ 2147483647 w 710"/>
                <a:gd name="T65" fmla="*/ 2147483647 h 710"/>
                <a:gd name="T66" fmla="*/ 2147483647 w 710"/>
                <a:gd name="T67" fmla="*/ 2147483647 h 710"/>
                <a:gd name="T68" fmla="*/ 2147483647 w 710"/>
                <a:gd name="T69" fmla="*/ 2147483647 h 710"/>
                <a:gd name="T70" fmla="*/ 0 w 710"/>
                <a:gd name="T71" fmla="*/ 2147483647 h 710"/>
                <a:gd name="T72" fmla="*/ 2147483647 w 710"/>
                <a:gd name="T73" fmla="*/ 2147483647 h 710"/>
                <a:gd name="T74" fmla="*/ 0 w 710"/>
                <a:gd name="T75" fmla="*/ 2147483647 h 710"/>
                <a:gd name="T76" fmla="*/ 2147483647 w 710"/>
                <a:gd name="T77" fmla="*/ 2147483647 h 710"/>
                <a:gd name="T78" fmla="*/ 0 w 710"/>
                <a:gd name="T79" fmla="*/ 2147483647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0" name="Freeform 13"/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7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0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0 w 170"/>
                <a:gd name="T19" fmla="*/ 2147483647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2147483647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1" name="Freeform 14"/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7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0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0 w 170"/>
                <a:gd name="T19" fmla="*/ 2147483647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2147483647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2" name="Freeform 15"/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7 w 118"/>
                <a:gd name="T1" fmla="*/ 0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0 w 118"/>
                <a:gd name="T19" fmla="*/ 2147483647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2147483647 w 118"/>
                <a:gd name="T39" fmla="*/ 2147483647 h 141"/>
                <a:gd name="T40" fmla="*/ 2147483647 w 118"/>
                <a:gd name="T41" fmla="*/ 0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3" name="Freeform 16"/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7 w 118"/>
                <a:gd name="T1" fmla="*/ 0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0 w 118"/>
                <a:gd name="T19" fmla="*/ 2147483647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2147483647 w 118"/>
                <a:gd name="T39" fmla="*/ 2147483647 h 141"/>
                <a:gd name="T40" fmla="*/ 2147483647 w 118"/>
                <a:gd name="T41" fmla="*/ 0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4" name="Freeform 17"/>
            <p:cNvSpPr>
              <a:spLocks noEditPoints="1"/>
            </p:cNvSpPr>
            <p:nvPr/>
          </p:nvSpPr>
          <p:spPr bwMode="auto">
            <a:xfrm>
              <a:off x="1106" y="1264"/>
              <a:ext cx="432" cy="1035"/>
            </a:xfrm>
            <a:custGeom>
              <a:avLst/>
              <a:gdLst>
                <a:gd name="T0" fmla="*/ 2147483647 w 71"/>
                <a:gd name="T1" fmla="*/ 0 h 178"/>
                <a:gd name="T2" fmla="*/ 2147483647 w 71"/>
                <a:gd name="T3" fmla="*/ 2147483647 h 178"/>
                <a:gd name="T4" fmla="*/ 2147483647 w 71"/>
                <a:gd name="T5" fmla="*/ 2147483647 h 178"/>
                <a:gd name="T6" fmla="*/ 2147483647 w 71"/>
                <a:gd name="T7" fmla="*/ 2147483647 h 178"/>
                <a:gd name="T8" fmla="*/ 0 w 71"/>
                <a:gd name="T9" fmla="*/ 2147483647 h 178"/>
                <a:gd name="T10" fmla="*/ 2147483647 w 71"/>
                <a:gd name="T11" fmla="*/ 2147483647 h 178"/>
                <a:gd name="T12" fmla="*/ 2147483647 w 71"/>
                <a:gd name="T13" fmla="*/ 2147483647 h 178"/>
                <a:gd name="T14" fmla="*/ 2147483647 w 71"/>
                <a:gd name="T15" fmla="*/ 2147483647 h 178"/>
                <a:gd name="T16" fmla="*/ 2147483647 w 71"/>
                <a:gd name="T17" fmla="*/ 2147483647 h 178"/>
                <a:gd name="T18" fmla="*/ 2147483647 w 71"/>
                <a:gd name="T19" fmla="*/ 2147483647 h 178"/>
                <a:gd name="T20" fmla="*/ 2147483647 w 71"/>
                <a:gd name="T21" fmla="*/ 2147483647 h 178"/>
                <a:gd name="T22" fmla="*/ 2147483647 w 71"/>
                <a:gd name="T23" fmla="*/ 2147483647 h 178"/>
                <a:gd name="T24" fmla="*/ 2147483647 w 71"/>
                <a:gd name="T25" fmla="*/ 2147483647 h 178"/>
                <a:gd name="T26" fmla="*/ 2147483647 w 71"/>
                <a:gd name="T27" fmla="*/ 2147483647 h 178"/>
                <a:gd name="T28" fmla="*/ 2147483647 w 71"/>
                <a:gd name="T29" fmla="*/ 2147483647 h 178"/>
                <a:gd name="T30" fmla="*/ 2147483647 w 71"/>
                <a:gd name="T31" fmla="*/ 2147483647 h 178"/>
                <a:gd name="T32" fmla="*/ 2147483647 w 71"/>
                <a:gd name="T33" fmla="*/ 2147483647 h 178"/>
                <a:gd name="T34" fmla="*/ 2147483647 w 71"/>
                <a:gd name="T35" fmla="*/ 2147483647 h 178"/>
                <a:gd name="T36" fmla="*/ 2147483647 w 71"/>
                <a:gd name="T37" fmla="*/ 2147483647 h 178"/>
                <a:gd name="T38" fmla="*/ 2147483647 w 71"/>
                <a:gd name="T39" fmla="*/ 2147483647 h 178"/>
                <a:gd name="T40" fmla="*/ 2147483647 w 71"/>
                <a:gd name="T41" fmla="*/ 0 h 178"/>
                <a:gd name="T42" fmla="*/ 2147483647 w 71"/>
                <a:gd name="T43" fmla="*/ 2147483647 h 178"/>
                <a:gd name="T44" fmla="*/ 2147483647 w 71"/>
                <a:gd name="T45" fmla="*/ 2147483647 h 178"/>
                <a:gd name="T46" fmla="*/ 2147483647 w 71"/>
                <a:gd name="T47" fmla="*/ 2147483647 h 178"/>
                <a:gd name="T48" fmla="*/ 2147483647 w 71"/>
                <a:gd name="T49" fmla="*/ 2147483647 h 178"/>
                <a:gd name="T50" fmla="*/ 2147483647 w 71"/>
                <a:gd name="T51" fmla="*/ 2147483647 h 178"/>
                <a:gd name="T52" fmla="*/ 2147483647 w 71"/>
                <a:gd name="T53" fmla="*/ 2147483647 h 178"/>
                <a:gd name="T54" fmla="*/ 2147483647 w 71"/>
                <a:gd name="T55" fmla="*/ 2147483647 h 178"/>
                <a:gd name="T56" fmla="*/ 2147483647 w 71"/>
                <a:gd name="T57" fmla="*/ 2147483647 h 178"/>
                <a:gd name="T58" fmla="*/ 2147483647 w 71"/>
                <a:gd name="T59" fmla="*/ 2147483647 h 178"/>
                <a:gd name="T60" fmla="*/ 2147483647 w 71"/>
                <a:gd name="T61" fmla="*/ 2147483647 h 178"/>
                <a:gd name="T62" fmla="*/ 2147483647 w 71"/>
                <a:gd name="T63" fmla="*/ 2147483647 h 178"/>
                <a:gd name="T64" fmla="*/ 2147483647 w 71"/>
                <a:gd name="T65" fmla="*/ 2147483647 h 178"/>
                <a:gd name="T66" fmla="*/ 2147483647 w 71"/>
                <a:gd name="T67" fmla="*/ 2147483647 h 178"/>
                <a:gd name="T68" fmla="*/ 2147483647 w 71"/>
                <a:gd name="T69" fmla="*/ 2147483647 h 178"/>
                <a:gd name="T70" fmla="*/ 2147483647 w 71"/>
                <a:gd name="T71" fmla="*/ 2147483647 h 178"/>
                <a:gd name="T72" fmla="*/ 2147483647 w 71"/>
                <a:gd name="T73" fmla="*/ 2147483647 h 178"/>
                <a:gd name="T74" fmla="*/ 2147483647 w 71"/>
                <a:gd name="T75" fmla="*/ 2147483647 h 178"/>
                <a:gd name="T76" fmla="*/ 2147483647 w 71"/>
                <a:gd name="T77" fmla="*/ 2147483647 h 178"/>
                <a:gd name="T78" fmla="*/ 2147483647 w 71"/>
                <a:gd name="T79" fmla="*/ 2147483647 h 178"/>
                <a:gd name="T80" fmla="*/ 2147483647 w 71"/>
                <a:gd name="T81" fmla="*/ 2147483647 h 178"/>
                <a:gd name="T82" fmla="*/ 2147483647 w 71"/>
                <a:gd name="T83" fmla="*/ 2147483647 h 178"/>
                <a:gd name="T84" fmla="*/ 2147483647 w 71"/>
                <a:gd name="T85" fmla="*/ 2147483647 h 178"/>
                <a:gd name="T86" fmla="*/ 2147483647 w 71"/>
                <a:gd name="T87" fmla="*/ 2147483647 h 178"/>
                <a:gd name="T88" fmla="*/ 2147483647 w 71"/>
                <a:gd name="T89" fmla="*/ 2147483647 h 178"/>
                <a:gd name="T90" fmla="*/ 2147483647 w 71"/>
                <a:gd name="T91" fmla="*/ 2147483647 h 178"/>
                <a:gd name="T92" fmla="*/ 2147483647 w 71"/>
                <a:gd name="T93" fmla="*/ 2147483647 h 178"/>
                <a:gd name="T94" fmla="*/ 2147483647 w 71"/>
                <a:gd name="T95" fmla="*/ 2147483647 h 178"/>
                <a:gd name="T96" fmla="*/ 2147483647 w 71"/>
                <a:gd name="T97" fmla="*/ 2147483647 h 178"/>
                <a:gd name="T98" fmla="*/ 2147483647 w 71"/>
                <a:gd name="T99" fmla="*/ 2147483647 h 178"/>
                <a:gd name="T100" fmla="*/ 2147483647 w 71"/>
                <a:gd name="T101" fmla="*/ 2147483647 h 178"/>
                <a:gd name="T102" fmla="*/ 2147483647 w 71"/>
                <a:gd name="T103" fmla="*/ 2147483647 h 178"/>
                <a:gd name="T104" fmla="*/ 2147483647 w 71"/>
                <a:gd name="T105" fmla="*/ 2147483647 h 178"/>
                <a:gd name="T106" fmla="*/ 2147483647 w 71"/>
                <a:gd name="T107" fmla="*/ 2147483647 h 178"/>
                <a:gd name="T108" fmla="*/ 2147483647 w 71"/>
                <a:gd name="T109" fmla="*/ 2147483647 h 178"/>
                <a:gd name="T110" fmla="*/ 2147483647 w 71"/>
                <a:gd name="T111" fmla="*/ 2147483647 h 178"/>
                <a:gd name="T112" fmla="*/ 2147483647 w 71"/>
                <a:gd name="T113" fmla="*/ 2147483647 h 178"/>
                <a:gd name="T114" fmla="*/ 2147483647 w 71"/>
                <a:gd name="T115" fmla="*/ 2147483647 h 178"/>
                <a:gd name="T116" fmla="*/ 2147483647 w 71"/>
                <a:gd name="T117" fmla="*/ 2147483647 h 178"/>
                <a:gd name="T118" fmla="*/ 2147483647 w 71"/>
                <a:gd name="T119" fmla="*/ 2147483647 h 178"/>
                <a:gd name="T120" fmla="*/ 2147483647 w 71"/>
                <a:gd name="T121" fmla="*/ 2147483647 h 178"/>
                <a:gd name="T122" fmla="*/ 2147483647 w 71"/>
                <a:gd name="T123" fmla="*/ 2147483647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45" y="0"/>
                  </a:moveTo>
                  <a:lnTo>
                    <a:pt x="23" y="63"/>
                  </a:lnTo>
                  <a:lnTo>
                    <a:pt x="13" y="60"/>
                  </a:lnTo>
                  <a:lnTo>
                    <a:pt x="8" y="51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7" y="89"/>
                  </a:lnTo>
                  <a:cubicBezTo>
                    <a:pt x="17" y="89"/>
                    <a:pt x="14" y="103"/>
                    <a:pt x="19" y="110"/>
                  </a:cubicBezTo>
                  <a:cubicBezTo>
                    <a:pt x="23" y="118"/>
                    <a:pt x="33" y="124"/>
                    <a:pt x="35" y="130"/>
                  </a:cubicBezTo>
                  <a:cubicBezTo>
                    <a:pt x="36" y="135"/>
                    <a:pt x="40" y="178"/>
                    <a:pt x="40" y="178"/>
                  </a:cubicBezTo>
                  <a:lnTo>
                    <a:pt x="51" y="137"/>
                  </a:lnTo>
                  <a:cubicBezTo>
                    <a:pt x="51" y="131"/>
                    <a:pt x="51" y="127"/>
                    <a:pt x="49" y="124"/>
                  </a:cubicBezTo>
                  <a:cubicBezTo>
                    <a:pt x="45" y="118"/>
                    <a:pt x="38" y="109"/>
                    <a:pt x="38" y="106"/>
                  </a:cubicBezTo>
                  <a:cubicBezTo>
                    <a:pt x="38" y="101"/>
                    <a:pt x="40" y="92"/>
                    <a:pt x="40" y="92"/>
                  </a:cubicBezTo>
                  <a:lnTo>
                    <a:pt x="53" y="94"/>
                  </a:lnTo>
                  <a:lnTo>
                    <a:pt x="64" y="89"/>
                  </a:lnTo>
                  <a:lnTo>
                    <a:pt x="71" y="69"/>
                  </a:lnTo>
                  <a:lnTo>
                    <a:pt x="57" y="74"/>
                  </a:lnTo>
                  <a:lnTo>
                    <a:pt x="44" y="71"/>
                  </a:lnTo>
                  <a:lnTo>
                    <a:pt x="69" y="18"/>
                  </a:lnTo>
                  <a:lnTo>
                    <a:pt x="45" y="0"/>
                  </a:lnTo>
                  <a:close/>
                  <a:moveTo>
                    <a:pt x="46" y="9"/>
                  </a:moveTo>
                  <a:lnTo>
                    <a:pt x="62" y="21"/>
                  </a:lnTo>
                  <a:moveTo>
                    <a:pt x="46" y="18"/>
                  </a:moveTo>
                  <a:lnTo>
                    <a:pt x="37" y="50"/>
                  </a:lnTo>
                  <a:moveTo>
                    <a:pt x="52" y="21"/>
                  </a:moveTo>
                  <a:lnTo>
                    <a:pt x="40" y="51"/>
                  </a:lnTo>
                  <a:moveTo>
                    <a:pt x="59" y="27"/>
                  </a:moveTo>
                  <a:lnTo>
                    <a:pt x="43" y="53"/>
                  </a:lnTo>
                  <a:moveTo>
                    <a:pt x="30" y="66"/>
                  </a:moveTo>
                  <a:lnTo>
                    <a:pt x="25" y="91"/>
                  </a:lnTo>
                  <a:moveTo>
                    <a:pt x="35" y="69"/>
                  </a:moveTo>
                  <a:lnTo>
                    <a:pt x="30" y="93"/>
                  </a:lnTo>
                  <a:moveTo>
                    <a:pt x="41" y="72"/>
                  </a:moveTo>
                  <a:lnTo>
                    <a:pt x="33" y="93"/>
                  </a:lnTo>
                  <a:moveTo>
                    <a:pt x="32" y="106"/>
                  </a:moveTo>
                  <a:lnTo>
                    <a:pt x="42" y="126"/>
                  </a:lnTo>
                  <a:moveTo>
                    <a:pt x="40" y="146"/>
                  </a:moveTo>
                  <a:lnTo>
                    <a:pt x="40" y="163"/>
                  </a:lnTo>
                  <a:moveTo>
                    <a:pt x="8" y="64"/>
                  </a:moveTo>
                  <a:lnTo>
                    <a:pt x="5" y="74"/>
                  </a:lnTo>
                  <a:moveTo>
                    <a:pt x="20" y="70"/>
                  </a:moveTo>
                  <a:lnTo>
                    <a:pt x="11" y="69"/>
                  </a:lnTo>
                  <a:moveTo>
                    <a:pt x="15" y="81"/>
                  </a:moveTo>
                  <a:lnTo>
                    <a:pt x="8" y="79"/>
                  </a:lnTo>
                  <a:moveTo>
                    <a:pt x="64" y="79"/>
                  </a:moveTo>
                  <a:lnTo>
                    <a:pt x="57" y="81"/>
                  </a:lnTo>
                  <a:moveTo>
                    <a:pt x="62" y="86"/>
                  </a:moveTo>
                  <a:lnTo>
                    <a:pt x="56" y="88"/>
                  </a:lnTo>
                  <a:moveTo>
                    <a:pt x="52" y="79"/>
                  </a:moveTo>
                  <a:lnTo>
                    <a:pt x="43" y="77"/>
                  </a:lnTo>
                  <a:moveTo>
                    <a:pt x="51" y="86"/>
                  </a:moveTo>
                  <a:lnTo>
                    <a:pt x="42" y="84"/>
                  </a:lnTo>
                  <a:moveTo>
                    <a:pt x="44" y="130"/>
                  </a:moveTo>
                  <a:cubicBezTo>
                    <a:pt x="42" y="130"/>
                    <a:pt x="41" y="131"/>
                    <a:pt x="41" y="132"/>
                  </a:cubicBezTo>
                  <a:cubicBezTo>
                    <a:pt x="40" y="134"/>
                    <a:pt x="41" y="135"/>
                    <a:pt x="43" y="136"/>
                  </a:cubicBezTo>
                  <a:cubicBezTo>
                    <a:pt x="44" y="136"/>
                    <a:pt x="46" y="135"/>
                    <a:pt x="46" y="134"/>
                  </a:cubicBezTo>
                  <a:cubicBezTo>
                    <a:pt x="46" y="132"/>
                    <a:pt x="45" y="131"/>
                    <a:pt x="44" y="130"/>
                  </a:cubicBezTo>
                  <a:close/>
                  <a:moveTo>
                    <a:pt x="41" y="162"/>
                  </a:moveTo>
                  <a:lnTo>
                    <a:pt x="43" y="148"/>
                  </a:lnTo>
                  <a:moveTo>
                    <a:pt x="42" y="126"/>
                  </a:moveTo>
                  <a:lnTo>
                    <a:pt x="25" y="10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5" name="Freeform 18"/>
            <p:cNvSpPr>
              <a:spLocks noEditPoints="1"/>
            </p:cNvSpPr>
            <p:nvPr/>
          </p:nvSpPr>
          <p:spPr bwMode="auto">
            <a:xfrm>
              <a:off x="1099" y="1259"/>
              <a:ext cx="444" cy="1040"/>
            </a:xfrm>
            <a:custGeom>
              <a:avLst/>
              <a:gdLst>
                <a:gd name="T0" fmla="*/ 2147483647 w 73"/>
                <a:gd name="T1" fmla="*/ 2147483647 h 179"/>
                <a:gd name="T2" fmla="*/ 2147483647 w 73"/>
                <a:gd name="T3" fmla="*/ 2147483647 h 179"/>
                <a:gd name="T4" fmla="*/ 2147483647 w 73"/>
                <a:gd name="T5" fmla="*/ 2147483647 h 179"/>
                <a:gd name="T6" fmla="*/ 2147483647 w 73"/>
                <a:gd name="T7" fmla="*/ 2147483647 h 179"/>
                <a:gd name="T8" fmla="*/ 0 w 73"/>
                <a:gd name="T9" fmla="*/ 2147483647 h 179"/>
                <a:gd name="T10" fmla="*/ 0 w 73"/>
                <a:gd name="T11" fmla="*/ 2147483647 h 179"/>
                <a:gd name="T12" fmla="*/ 2147483647 w 73"/>
                <a:gd name="T13" fmla="*/ 2147483647 h 179"/>
                <a:gd name="T14" fmla="*/ 2147483647 w 73"/>
                <a:gd name="T15" fmla="*/ 2147483647 h 179"/>
                <a:gd name="T16" fmla="*/ 2147483647 w 73"/>
                <a:gd name="T17" fmla="*/ 2147483647 h 179"/>
                <a:gd name="T18" fmla="*/ 2147483647 w 73"/>
                <a:gd name="T19" fmla="*/ 2147483647 h 179"/>
                <a:gd name="T20" fmla="*/ 2147483647 w 73"/>
                <a:gd name="T21" fmla="*/ 2147483647 h 179"/>
                <a:gd name="T22" fmla="*/ 2147483647 w 73"/>
                <a:gd name="T23" fmla="*/ 2147483647 h 179"/>
                <a:gd name="T24" fmla="*/ 2147483647 w 73"/>
                <a:gd name="T25" fmla="*/ 2147483647 h 179"/>
                <a:gd name="T26" fmla="*/ 2147483647 w 73"/>
                <a:gd name="T27" fmla="*/ 2147483647 h 179"/>
                <a:gd name="T28" fmla="*/ 2147483647 w 73"/>
                <a:gd name="T29" fmla="*/ 2147483647 h 179"/>
                <a:gd name="T30" fmla="*/ 2147483647 w 73"/>
                <a:gd name="T31" fmla="*/ 2147483647 h 179"/>
                <a:gd name="T32" fmla="*/ 2147483647 w 73"/>
                <a:gd name="T33" fmla="*/ 2147483647 h 179"/>
                <a:gd name="T34" fmla="*/ 2147483647 w 73"/>
                <a:gd name="T35" fmla="*/ 2147483647 h 179"/>
                <a:gd name="T36" fmla="*/ 2147483647 w 73"/>
                <a:gd name="T37" fmla="*/ 2147483647 h 179"/>
                <a:gd name="T38" fmla="*/ 2147483647 w 73"/>
                <a:gd name="T39" fmla="*/ 2147483647 h 179"/>
                <a:gd name="T40" fmla="*/ 2147483647 w 73"/>
                <a:gd name="T41" fmla="*/ 2147483647 h 179"/>
                <a:gd name="T42" fmla="*/ 2147483647 w 73"/>
                <a:gd name="T43" fmla="*/ 2147483647 h 179"/>
                <a:gd name="T44" fmla="*/ 2147483647 w 73"/>
                <a:gd name="T45" fmla="*/ 2147483647 h 179"/>
                <a:gd name="T46" fmla="*/ 2147483647 w 73"/>
                <a:gd name="T47" fmla="*/ 2147483647 h 179"/>
                <a:gd name="T48" fmla="*/ 2147483647 w 73"/>
                <a:gd name="T49" fmla="*/ 2147483647 h 179"/>
                <a:gd name="T50" fmla="*/ 2147483647 w 73"/>
                <a:gd name="T51" fmla="*/ 2147483647 h 179"/>
                <a:gd name="T52" fmla="*/ 2147483647 w 73"/>
                <a:gd name="T53" fmla="*/ 2147483647 h 179"/>
                <a:gd name="T54" fmla="*/ 2147483647 w 73"/>
                <a:gd name="T55" fmla="*/ 0 h 179"/>
                <a:gd name="T56" fmla="*/ 2147483647 w 73"/>
                <a:gd name="T57" fmla="*/ 2147483647 h 179"/>
                <a:gd name="T58" fmla="*/ 2147483647 w 73"/>
                <a:gd name="T59" fmla="*/ 2147483647 h 179"/>
                <a:gd name="T60" fmla="*/ 2147483647 w 73"/>
                <a:gd name="T61" fmla="*/ 2147483647 h 179"/>
                <a:gd name="T62" fmla="*/ 2147483647 w 73"/>
                <a:gd name="T63" fmla="*/ 2147483647 h 179"/>
                <a:gd name="T64" fmla="*/ 2147483647 w 73"/>
                <a:gd name="T65" fmla="*/ 2147483647 h 179"/>
                <a:gd name="T66" fmla="*/ 2147483647 w 73"/>
                <a:gd name="T67" fmla="*/ 2147483647 h 179"/>
                <a:gd name="T68" fmla="*/ 2147483647 w 73"/>
                <a:gd name="T69" fmla="*/ 2147483647 h 179"/>
                <a:gd name="T70" fmla="*/ 2147483647 w 73"/>
                <a:gd name="T71" fmla="*/ 2147483647 h 179"/>
                <a:gd name="T72" fmla="*/ 2147483647 w 73"/>
                <a:gd name="T73" fmla="*/ 2147483647 h 179"/>
                <a:gd name="T74" fmla="*/ 2147483647 w 73"/>
                <a:gd name="T75" fmla="*/ 2147483647 h 179"/>
                <a:gd name="T76" fmla="*/ 2147483647 w 73"/>
                <a:gd name="T77" fmla="*/ 2147483647 h 179"/>
                <a:gd name="T78" fmla="*/ 2147483647 w 73"/>
                <a:gd name="T79" fmla="*/ 2147483647 h 179"/>
                <a:gd name="T80" fmla="*/ 2147483647 w 73"/>
                <a:gd name="T81" fmla="*/ 2147483647 h 179"/>
                <a:gd name="T82" fmla="*/ 2147483647 w 73"/>
                <a:gd name="T83" fmla="*/ 2147483647 h 179"/>
                <a:gd name="T84" fmla="*/ 2147483647 w 73"/>
                <a:gd name="T85" fmla="*/ 2147483647 h 179"/>
                <a:gd name="T86" fmla="*/ 2147483647 w 73"/>
                <a:gd name="T87" fmla="*/ 2147483647 h 179"/>
                <a:gd name="T88" fmla="*/ 2147483647 w 73"/>
                <a:gd name="T89" fmla="*/ 2147483647 h 179"/>
                <a:gd name="T90" fmla="*/ 2147483647 w 73"/>
                <a:gd name="T91" fmla="*/ 2147483647 h 179"/>
                <a:gd name="T92" fmla="*/ 2147483647 w 73"/>
                <a:gd name="T93" fmla="*/ 2147483647 h 179"/>
                <a:gd name="T94" fmla="*/ 2147483647 w 73"/>
                <a:gd name="T95" fmla="*/ 2147483647 h 179"/>
                <a:gd name="T96" fmla="*/ 2147483647 w 73"/>
                <a:gd name="T97" fmla="*/ 2147483647 h 179"/>
                <a:gd name="T98" fmla="*/ 2147483647 w 73"/>
                <a:gd name="T99" fmla="*/ 2147483647 h 179"/>
                <a:gd name="T100" fmla="*/ 2147483647 w 73"/>
                <a:gd name="T101" fmla="*/ 2147483647 h 179"/>
                <a:gd name="T102" fmla="*/ 2147483647 w 73"/>
                <a:gd name="T103" fmla="*/ 2147483647 h 179"/>
                <a:gd name="T104" fmla="*/ 2147483647 w 73"/>
                <a:gd name="T105" fmla="*/ 2147483647 h 179"/>
                <a:gd name="T106" fmla="*/ 2147483647 w 73"/>
                <a:gd name="T107" fmla="*/ 2147483647 h 179"/>
                <a:gd name="T108" fmla="*/ 2147483647 w 73"/>
                <a:gd name="T109" fmla="*/ 2147483647 h 179"/>
                <a:gd name="T110" fmla="*/ 2147483647 w 73"/>
                <a:gd name="T111" fmla="*/ 2147483647 h 179"/>
                <a:gd name="T112" fmla="*/ 2147483647 w 73"/>
                <a:gd name="T113" fmla="*/ 2147483647 h 179"/>
                <a:gd name="T114" fmla="*/ 2147483647 w 73"/>
                <a:gd name="T115" fmla="*/ 2147483647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46" y="1"/>
                  </a:moveTo>
                  <a:lnTo>
                    <a:pt x="25" y="65"/>
                  </a:lnTo>
                  <a:lnTo>
                    <a:pt x="23" y="64"/>
                  </a:lnTo>
                  <a:lnTo>
                    <a:pt x="45" y="1"/>
                  </a:lnTo>
                  <a:lnTo>
                    <a:pt x="46" y="1"/>
                  </a:lnTo>
                  <a:close/>
                  <a:moveTo>
                    <a:pt x="25" y="65"/>
                  </a:moveTo>
                  <a:lnTo>
                    <a:pt x="24" y="65"/>
                  </a:lnTo>
                  <a:lnTo>
                    <a:pt x="24" y="64"/>
                  </a:lnTo>
                  <a:lnTo>
                    <a:pt x="25" y="65"/>
                  </a:lnTo>
                  <a:close/>
                  <a:moveTo>
                    <a:pt x="24" y="65"/>
                  </a:moveTo>
                  <a:lnTo>
                    <a:pt x="14" y="62"/>
                  </a:lnTo>
                  <a:lnTo>
                    <a:pt x="14" y="60"/>
                  </a:lnTo>
                  <a:lnTo>
                    <a:pt x="24" y="64"/>
                  </a:lnTo>
                  <a:lnTo>
                    <a:pt x="24" y="65"/>
                  </a:lnTo>
                  <a:close/>
                  <a:moveTo>
                    <a:pt x="14" y="62"/>
                  </a:moveTo>
                  <a:lnTo>
                    <a:pt x="14" y="61"/>
                  </a:lnTo>
                  <a:lnTo>
                    <a:pt x="14" y="62"/>
                  </a:lnTo>
                  <a:close/>
                  <a:moveTo>
                    <a:pt x="14" y="61"/>
                  </a:moveTo>
                  <a:lnTo>
                    <a:pt x="8" y="52"/>
                  </a:lnTo>
                  <a:lnTo>
                    <a:pt x="10" y="51"/>
                  </a:lnTo>
                  <a:lnTo>
                    <a:pt x="15" y="61"/>
                  </a:lnTo>
                  <a:lnTo>
                    <a:pt x="14" y="61"/>
                  </a:lnTo>
                  <a:close/>
                  <a:moveTo>
                    <a:pt x="8" y="52"/>
                  </a:move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2"/>
                  </a:moveTo>
                  <a:lnTo>
                    <a:pt x="2" y="74"/>
                  </a:lnTo>
                  <a:lnTo>
                    <a:pt x="0" y="7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0" y="74"/>
                  </a:moveTo>
                  <a:lnTo>
                    <a:pt x="0" y="74"/>
                  </a:lnTo>
                  <a:lnTo>
                    <a:pt x="1" y="74"/>
                  </a:lnTo>
                  <a:lnTo>
                    <a:pt x="0" y="74"/>
                  </a:lnTo>
                  <a:close/>
                  <a:moveTo>
                    <a:pt x="2" y="74"/>
                  </a:moveTo>
                  <a:lnTo>
                    <a:pt x="5" y="84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2" y="74"/>
                  </a:lnTo>
                  <a:close/>
                  <a:moveTo>
                    <a:pt x="4" y="85"/>
                  </a:moveTo>
                  <a:lnTo>
                    <a:pt x="4" y="85"/>
                  </a:ln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5" y="84"/>
                  </a:moveTo>
                  <a:lnTo>
                    <a:pt x="18" y="89"/>
                  </a:lnTo>
                  <a:lnTo>
                    <a:pt x="18" y="90"/>
                  </a:lnTo>
                  <a:lnTo>
                    <a:pt x="4" y="85"/>
                  </a:lnTo>
                  <a:lnTo>
                    <a:pt x="5" y="84"/>
                  </a:lnTo>
                  <a:close/>
                  <a:moveTo>
                    <a:pt x="18" y="89"/>
                  </a:moveTo>
                  <a:lnTo>
                    <a:pt x="19" y="89"/>
                  </a:lnTo>
                  <a:lnTo>
                    <a:pt x="18" y="90"/>
                  </a:lnTo>
                  <a:lnTo>
                    <a:pt x="18" y="89"/>
                  </a:lnTo>
                  <a:close/>
                  <a:moveTo>
                    <a:pt x="18" y="90"/>
                  </a:moveTo>
                  <a:cubicBezTo>
                    <a:pt x="18" y="90"/>
                    <a:pt x="16" y="103"/>
                    <a:pt x="20" y="111"/>
                  </a:cubicBezTo>
                  <a:lnTo>
                    <a:pt x="19" y="111"/>
                  </a:lnTo>
                  <a:cubicBezTo>
                    <a:pt x="14" y="104"/>
                    <a:pt x="17" y="90"/>
                    <a:pt x="17" y="90"/>
                  </a:cubicBezTo>
                  <a:lnTo>
                    <a:pt x="18" y="90"/>
                  </a:lnTo>
                  <a:close/>
                  <a:moveTo>
                    <a:pt x="20" y="111"/>
                  </a:moveTo>
                  <a:lnTo>
                    <a:pt x="20" y="111"/>
                  </a:lnTo>
                  <a:lnTo>
                    <a:pt x="19" y="111"/>
                  </a:lnTo>
                  <a:lnTo>
                    <a:pt x="20" y="111"/>
                  </a:lnTo>
                  <a:close/>
                  <a:moveTo>
                    <a:pt x="20" y="111"/>
                  </a:moveTo>
                  <a:cubicBezTo>
                    <a:pt x="22" y="114"/>
                    <a:pt x="25" y="117"/>
                    <a:pt x="28" y="120"/>
                  </a:cubicBezTo>
                  <a:lnTo>
                    <a:pt x="27" y="121"/>
                  </a:lnTo>
                  <a:cubicBezTo>
                    <a:pt x="24" y="118"/>
                    <a:pt x="21" y="115"/>
                    <a:pt x="19" y="111"/>
                  </a:cubicBezTo>
                  <a:lnTo>
                    <a:pt x="20" y="111"/>
                  </a:lnTo>
                  <a:close/>
                  <a:moveTo>
                    <a:pt x="28" y="120"/>
                  </a:moveTo>
                  <a:cubicBezTo>
                    <a:pt x="32" y="124"/>
                    <a:pt x="36" y="127"/>
                    <a:pt x="36" y="130"/>
                  </a:cubicBezTo>
                  <a:lnTo>
                    <a:pt x="35" y="131"/>
                  </a:lnTo>
                  <a:cubicBezTo>
                    <a:pt x="34" y="128"/>
                    <a:pt x="31" y="125"/>
                    <a:pt x="27" y="121"/>
                  </a:cubicBezTo>
                  <a:lnTo>
                    <a:pt x="28" y="120"/>
                  </a:lnTo>
                  <a:close/>
                  <a:moveTo>
                    <a:pt x="36" y="130"/>
                  </a:moveTo>
                  <a:cubicBezTo>
                    <a:pt x="38" y="136"/>
                    <a:pt x="41" y="178"/>
                    <a:pt x="41" y="178"/>
                  </a:cubicBezTo>
                  <a:lnTo>
                    <a:pt x="40" y="179"/>
                  </a:lnTo>
                  <a:cubicBezTo>
                    <a:pt x="40" y="179"/>
                    <a:pt x="36" y="136"/>
                    <a:pt x="35" y="131"/>
                  </a:cubicBezTo>
                  <a:lnTo>
                    <a:pt x="36" y="130"/>
                  </a:lnTo>
                  <a:close/>
                  <a:moveTo>
                    <a:pt x="41" y="179"/>
                  </a:moveTo>
                  <a:lnTo>
                    <a:pt x="40" y="179"/>
                  </a:lnTo>
                  <a:lnTo>
                    <a:pt x="41" y="179"/>
                  </a:lnTo>
                  <a:close/>
                  <a:moveTo>
                    <a:pt x="40" y="178"/>
                  </a:moveTo>
                  <a:lnTo>
                    <a:pt x="51" y="138"/>
                  </a:lnTo>
                  <a:lnTo>
                    <a:pt x="52" y="138"/>
                  </a:lnTo>
                  <a:lnTo>
                    <a:pt x="41" y="179"/>
                  </a:lnTo>
                  <a:lnTo>
                    <a:pt x="40" y="178"/>
                  </a:lnTo>
                  <a:close/>
                  <a:moveTo>
                    <a:pt x="52" y="138"/>
                  </a:moveTo>
                  <a:lnTo>
                    <a:pt x="52" y="138"/>
                  </a:lnTo>
                  <a:close/>
                  <a:moveTo>
                    <a:pt x="51" y="138"/>
                  </a:moveTo>
                  <a:cubicBezTo>
                    <a:pt x="51" y="135"/>
                    <a:pt x="51" y="133"/>
                    <a:pt x="51" y="130"/>
                  </a:cubicBezTo>
                  <a:lnTo>
                    <a:pt x="52" y="130"/>
                  </a:lnTo>
                  <a:cubicBezTo>
                    <a:pt x="53" y="133"/>
                    <a:pt x="53" y="135"/>
                    <a:pt x="52" y="138"/>
                  </a:cubicBezTo>
                  <a:lnTo>
                    <a:pt x="51" y="138"/>
                  </a:lnTo>
                  <a:close/>
                  <a:moveTo>
                    <a:pt x="51" y="130"/>
                  </a:moveTo>
                  <a:cubicBezTo>
                    <a:pt x="51" y="128"/>
                    <a:pt x="50" y="126"/>
                    <a:pt x="49" y="125"/>
                  </a:cubicBezTo>
                  <a:lnTo>
                    <a:pt x="50" y="124"/>
                  </a:lnTo>
                  <a:cubicBezTo>
                    <a:pt x="51" y="126"/>
                    <a:pt x="52" y="128"/>
                    <a:pt x="52" y="130"/>
                  </a:cubicBezTo>
                  <a:lnTo>
                    <a:pt x="51" y="130"/>
                  </a:lnTo>
                  <a:close/>
                  <a:moveTo>
                    <a:pt x="49" y="125"/>
                  </a:moveTo>
                  <a:cubicBezTo>
                    <a:pt x="49" y="125"/>
                    <a:pt x="49" y="125"/>
                    <a:pt x="49" y="125"/>
                  </a:cubicBezTo>
                  <a:lnTo>
                    <a:pt x="50" y="124"/>
                  </a:lnTo>
                  <a:cubicBezTo>
                    <a:pt x="50" y="124"/>
                    <a:pt x="50" y="124"/>
                    <a:pt x="50" y="124"/>
                  </a:cubicBezTo>
                  <a:lnTo>
                    <a:pt x="49" y="125"/>
                  </a:lnTo>
                  <a:close/>
                  <a:moveTo>
                    <a:pt x="50" y="124"/>
                  </a:moveTo>
                  <a:lnTo>
                    <a:pt x="50" y="124"/>
                  </a:lnTo>
                  <a:close/>
                  <a:moveTo>
                    <a:pt x="49" y="125"/>
                  </a:moveTo>
                  <a:cubicBezTo>
                    <a:pt x="48" y="124"/>
                    <a:pt x="47" y="122"/>
                    <a:pt x="46" y="121"/>
                  </a:cubicBezTo>
                  <a:lnTo>
                    <a:pt x="47" y="120"/>
                  </a:lnTo>
                  <a:cubicBezTo>
                    <a:pt x="48" y="121"/>
                    <a:pt x="49" y="123"/>
                    <a:pt x="50" y="124"/>
                  </a:cubicBezTo>
                  <a:lnTo>
                    <a:pt x="49" y="125"/>
                  </a:lnTo>
                  <a:close/>
                  <a:moveTo>
                    <a:pt x="46" y="121"/>
                  </a:moveTo>
                  <a:cubicBezTo>
                    <a:pt x="43" y="116"/>
                    <a:pt x="38" y="110"/>
                    <a:pt x="38" y="107"/>
                  </a:cubicBezTo>
                  <a:lnTo>
                    <a:pt x="39" y="107"/>
                  </a:lnTo>
                  <a:cubicBezTo>
                    <a:pt x="39" y="109"/>
                    <a:pt x="44" y="115"/>
                    <a:pt x="47" y="120"/>
                  </a:cubicBezTo>
                  <a:lnTo>
                    <a:pt x="46" y="121"/>
                  </a:lnTo>
                  <a:close/>
                  <a:moveTo>
                    <a:pt x="38" y="107"/>
                  </a:moveTo>
                  <a:cubicBezTo>
                    <a:pt x="38" y="102"/>
                    <a:pt x="40" y="93"/>
                    <a:pt x="40" y="93"/>
                  </a:cubicBezTo>
                  <a:lnTo>
                    <a:pt x="42" y="93"/>
                  </a:lnTo>
                  <a:cubicBezTo>
                    <a:pt x="42" y="93"/>
                    <a:pt x="39" y="103"/>
                    <a:pt x="39" y="107"/>
                  </a:cubicBezTo>
                  <a:lnTo>
                    <a:pt x="38" y="107"/>
                  </a:lnTo>
                  <a:close/>
                  <a:moveTo>
                    <a:pt x="40" y="93"/>
                  </a:moveTo>
                  <a:lnTo>
                    <a:pt x="41" y="92"/>
                  </a:lnTo>
                  <a:lnTo>
                    <a:pt x="41" y="93"/>
                  </a:lnTo>
                  <a:lnTo>
                    <a:pt x="40" y="93"/>
                  </a:lnTo>
                  <a:close/>
                  <a:moveTo>
                    <a:pt x="41" y="92"/>
                  </a:moveTo>
                  <a:lnTo>
                    <a:pt x="54" y="95"/>
                  </a:lnTo>
                  <a:lnTo>
                    <a:pt x="54" y="96"/>
                  </a:lnTo>
                  <a:lnTo>
                    <a:pt x="41" y="94"/>
                  </a:lnTo>
                  <a:lnTo>
                    <a:pt x="41" y="92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5"/>
                  </a:lnTo>
                  <a:lnTo>
                    <a:pt x="54" y="96"/>
                  </a:lnTo>
                  <a:close/>
                  <a:moveTo>
                    <a:pt x="53" y="95"/>
                  </a:moveTo>
                  <a:lnTo>
                    <a:pt x="65" y="89"/>
                  </a:lnTo>
                  <a:lnTo>
                    <a:pt x="65" y="90"/>
                  </a:lnTo>
                  <a:lnTo>
                    <a:pt x="54" y="96"/>
                  </a:lnTo>
                  <a:lnTo>
                    <a:pt x="53" y="95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4" y="89"/>
                  </a:moveTo>
                  <a:lnTo>
                    <a:pt x="71" y="70"/>
                  </a:lnTo>
                  <a:lnTo>
                    <a:pt x="72" y="71"/>
                  </a:lnTo>
                  <a:lnTo>
                    <a:pt x="66" y="90"/>
                  </a:lnTo>
                  <a:lnTo>
                    <a:pt x="64" y="89"/>
                  </a:lnTo>
                  <a:close/>
                  <a:moveTo>
                    <a:pt x="71" y="70"/>
                  </a:moveTo>
                  <a:lnTo>
                    <a:pt x="73" y="69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70"/>
                  </a:lnTo>
                  <a:close/>
                  <a:moveTo>
                    <a:pt x="72" y="71"/>
                  </a:moveTo>
                  <a:lnTo>
                    <a:pt x="59" y="76"/>
                  </a:lnTo>
                  <a:lnTo>
                    <a:pt x="58" y="74"/>
                  </a:lnTo>
                  <a:lnTo>
                    <a:pt x="71" y="70"/>
                  </a:lnTo>
                  <a:lnTo>
                    <a:pt x="72" y="71"/>
                  </a:lnTo>
                  <a:close/>
                  <a:moveTo>
                    <a:pt x="59" y="76"/>
                  </a:moveTo>
                  <a:lnTo>
                    <a:pt x="58" y="76"/>
                  </a:lnTo>
                  <a:lnTo>
                    <a:pt x="58" y="75"/>
                  </a:lnTo>
                  <a:lnTo>
                    <a:pt x="59" y="76"/>
                  </a:lnTo>
                  <a:close/>
                  <a:moveTo>
                    <a:pt x="58" y="76"/>
                  </a:moveTo>
                  <a:lnTo>
                    <a:pt x="45" y="73"/>
                  </a:lnTo>
                  <a:lnTo>
                    <a:pt x="45" y="71"/>
                  </a:lnTo>
                  <a:lnTo>
                    <a:pt x="59" y="74"/>
                  </a:lnTo>
                  <a:lnTo>
                    <a:pt x="58" y="76"/>
                  </a:lnTo>
                  <a:close/>
                  <a:moveTo>
                    <a:pt x="45" y="73"/>
                  </a:move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close/>
                  <a:moveTo>
                    <a:pt x="44" y="72"/>
                  </a:moveTo>
                  <a:lnTo>
                    <a:pt x="69" y="18"/>
                  </a:lnTo>
                  <a:lnTo>
                    <a:pt x="70" y="19"/>
                  </a:lnTo>
                  <a:lnTo>
                    <a:pt x="46" y="72"/>
                  </a:lnTo>
                  <a:lnTo>
                    <a:pt x="44" y="72"/>
                  </a:lnTo>
                  <a:close/>
                  <a:moveTo>
                    <a:pt x="70" y="18"/>
                  </a:moveTo>
                  <a:lnTo>
                    <a:pt x="71" y="18"/>
                  </a:lnTo>
                  <a:lnTo>
                    <a:pt x="70" y="19"/>
                  </a:lnTo>
                  <a:lnTo>
                    <a:pt x="70" y="18"/>
                  </a:lnTo>
                  <a:close/>
                  <a:moveTo>
                    <a:pt x="69" y="19"/>
                  </a:moveTo>
                  <a:lnTo>
                    <a:pt x="45" y="2"/>
                  </a:lnTo>
                  <a:lnTo>
                    <a:pt x="46" y="1"/>
                  </a:lnTo>
                  <a:lnTo>
                    <a:pt x="70" y="18"/>
                  </a:lnTo>
                  <a:lnTo>
                    <a:pt x="69" y="19"/>
                  </a:lnTo>
                  <a:close/>
                  <a:moveTo>
                    <a:pt x="45" y="1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47" y="9"/>
                  </a:moveTo>
                  <a:lnTo>
                    <a:pt x="64" y="21"/>
                  </a:lnTo>
                  <a:lnTo>
                    <a:pt x="63" y="22"/>
                  </a:lnTo>
                  <a:lnTo>
                    <a:pt x="46" y="11"/>
                  </a:lnTo>
                  <a:lnTo>
                    <a:pt x="47" y="9"/>
                  </a:lnTo>
                  <a:close/>
                  <a:moveTo>
                    <a:pt x="48" y="19"/>
                  </a:moveTo>
                  <a:lnTo>
                    <a:pt x="39" y="51"/>
                  </a:lnTo>
                  <a:lnTo>
                    <a:pt x="38" y="51"/>
                  </a:lnTo>
                  <a:lnTo>
                    <a:pt x="46" y="18"/>
                  </a:lnTo>
                  <a:lnTo>
                    <a:pt x="48" y="19"/>
                  </a:lnTo>
                  <a:close/>
                  <a:moveTo>
                    <a:pt x="54" y="22"/>
                  </a:moveTo>
                  <a:lnTo>
                    <a:pt x="42" y="52"/>
                  </a:lnTo>
                  <a:lnTo>
                    <a:pt x="41" y="52"/>
                  </a:lnTo>
                  <a:lnTo>
                    <a:pt x="53" y="22"/>
                  </a:lnTo>
                  <a:lnTo>
                    <a:pt x="54" y="22"/>
                  </a:lnTo>
                  <a:close/>
                  <a:moveTo>
                    <a:pt x="61" y="28"/>
                  </a:moveTo>
                  <a:lnTo>
                    <a:pt x="45" y="54"/>
                  </a:lnTo>
                  <a:lnTo>
                    <a:pt x="44" y="54"/>
                  </a:lnTo>
                  <a:lnTo>
                    <a:pt x="59" y="27"/>
                  </a:lnTo>
                  <a:lnTo>
                    <a:pt x="61" y="28"/>
                  </a:lnTo>
                  <a:close/>
                  <a:moveTo>
                    <a:pt x="32" y="67"/>
                  </a:moveTo>
                  <a:lnTo>
                    <a:pt x="26" y="92"/>
                  </a:lnTo>
                  <a:lnTo>
                    <a:pt x="25" y="92"/>
                  </a:lnTo>
                  <a:lnTo>
                    <a:pt x="31" y="66"/>
                  </a:lnTo>
                  <a:lnTo>
                    <a:pt x="32" y="67"/>
                  </a:lnTo>
                  <a:close/>
                  <a:moveTo>
                    <a:pt x="37" y="71"/>
                  </a:moveTo>
                  <a:lnTo>
                    <a:pt x="32" y="94"/>
                  </a:lnTo>
                  <a:lnTo>
                    <a:pt x="30" y="94"/>
                  </a:lnTo>
                  <a:lnTo>
                    <a:pt x="35" y="70"/>
                  </a:lnTo>
                  <a:lnTo>
                    <a:pt x="37" y="71"/>
                  </a:lnTo>
                  <a:close/>
                  <a:moveTo>
                    <a:pt x="42" y="73"/>
                  </a:moveTo>
                  <a:lnTo>
                    <a:pt x="34" y="94"/>
                  </a:lnTo>
                  <a:lnTo>
                    <a:pt x="33" y="94"/>
                  </a:lnTo>
                  <a:lnTo>
                    <a:pt x="41" y="72"/>
                  </a:lnTo>
                  <a:lnTo>
                    <a:pt x="42" y="73"/>
                  </a:lnTo>
                  <a:close/>
                  <a:moveTo>
                    <a:pt x="33" y="107"/>
                  </a:moveTo>
                  <a:lnTo>
                    <a:pt x="44" y="126"/>
                  </a:lnTo>
                  <a:lnTo>
                    <a:pt x="43" y="127"/>
                  </a:lnTo>
                  <a:lnTo>
                    <a:pt x="32" y="108"/>
                  </a:lnTo>
                  <a:lnTo>
                    <a:pt x="33" y="107"/>
                  </a:lnTo>
                  <a:close/>
                  <a:moveTo>
                    <a:pt x="42" y="147"/>
                  </a:moveTo>
                  <a:lnTo>
                    <a:pt x="42" y="164"/>
                  </a:lnTo>
                  <a:lnTo>
                    <a:pt x="41" y="164"/>
                  </a:lnTo>
                  <a:lnTo>
                    <a:pt x="41" y="147"/>
                  </a:lnTo>
                  <a:lnTo>
                    <a:pt x="42" y="147"/>
                  </a:lnTo>
                  <a:close/>
                  <a:moveTo>
                    <a:pt x="9" y="65"/>
                  </a:moveTo>
                  <a:lnTo>
                    <a:pt x="6" y="7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9" y="65"/>
                  </a:lnTo>
                  <a:close/>
                  <a:moveTo>
                    <a:pt x="21" y="72"/>
                  </a:moveTo>
                  <a:lnTo>
                    <a:pt x="12" y="71"/>
                  </a:lnTo>
                  <a:lnTo>
                    <a:pt x="13" y="69"/>
                  </a:lnTo>
                  <a:lnTo>
                    <a:pt x="21" y="70"/>
                  </a:lnTo>
                  <a:lnTo>
                    <a:pt x="21" y="72"/>
                  </a:lnTo>
                  <a:close/>
                  <a:moveTo>
                    <a:pt x="16" y="83"/>
                  </a:moveTo>
                  <a:lnTo>
                    <a:pt x="8" y="80"/>
                  </a:lnTo>
                  <a:lnTo>
                    <a:pt x="9" y="79"/>
                  </a:lnTo>
                  <a:lnTo>
                    <a:pt x="17" y="81"/>
                  </a:lnTo>
                  <a:lnTo>
                    <a:pt x="16" y="83"/>
                  </a:lnTo>
                  <a:close/>
                  <a:moveTo>
                    <a:pt x="65" y="80"/>
                  </a:moveTo>
                  <a:lnTo>
                    <a:pt x="59" y="83"/>
                  </a:lnTo>
                  <a:lnTo>
                    <a:pt x="58" y="82"/>
                  </a:lnTo>
                  <a:lnTo>
                    <a:pt x="65" y="79"/>
                  </a:lnTo>
                  <a:lnTo>
                    <a:pt x="65" y="80"/>
                  </a:lnTo>
                  <a:close/>
                  <a:moveTo>
                    <a:pt x="63" y="88"/>
                  </a:moveTo>
                  <a:lnTo>
                    <a:pt x="58" y="90"/>
                  </a:lnTo>
                  <a:lnTo>
                    <a:pt x="57" y="89"/>
                  </a:lnTo>
                  <a:lnTo>
                    <a:pt x="63" y="86"/>
                  </a:lnTo>
                  <a:lnTo>
                    <a:pt x="63" y="88"/>
                  </a:lnTo>
                  <a:close/>
                  <a:moveTo>
                    <a:pt x="53" y="81"/>
                  </a:moveTo>
                  <a:lnTo>
                    <a:pt x="44" y="79"/>
                  </a:lnTo>
                  <a:lnTo>
                    <a:pt x="44" y="78"/>
                  </a:lnTo>
                  <a:lnTo>
                    <a:pt x="53" y="80"/>
                  </a:lnTo>
                  <a:lnTo>
                    <a:pt x="53" y="81"/>
                  </a:lnTo>
                  <a:close/>
                  <a:moveTo>
                    <a:pt x="52" y="88"/>
                  </a:moveTo>
                  <a:lnTo>
                    <a:pt x="42" y="86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52" y="88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cubicBezTo>
                    <a:pt x="45" y="132"/>
                    <a:pt x="44" y="132"/>
                    <a:pt x="44" y="132"/>
                  </a:cubicBezTo>
                  <a:lnTo>
                    <a:pt x="44" y="130"/>
                  </a:lnTo>
                  <a:cubicBezTo>
                    <a:pt x="45" y="130"/>
                    <a:pt x="45" y="130"/>
                    <a:pt x="45" y="130"/>
                  </a:cubicBezTo>
                  <a:lnTo>
                    <a:pt x="45" y="132"/>
                  </a:lnTo>
                  <a:close/>
                  <a:moveTo>
                    <a:pt x="44" y="132"/>
                  </a:moveTo>
                  <a:lnTo>
                    <a:pt x="44" y="132"/>
                  </a:lnTo>
                  <a:lnTo>
                    <a:pt x="44" y="131"/>
                  </a:ln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4" y="132"/>
                    <a:pt x="44" y="132"/>
                    <a:pt x="44" y="132"/>
                  </a:cubicBezTo>
                  <a:lnTo>
                    <a:pt x="43" y="131"/>
                  </a:lnTo>
                  <a:cubicBezTo>
                    <a:pt x="44" y="130"/>
                    <a:pt x="44" y="130"/>
                    <a:pt x="44" y="130"/>
                  </a:cubicBez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3" y="132"/>
                    <a:pt x="42" y="133"/>
                    <a:pt x="42" y="134"/>
                  </a:cubicBezTo>
                  <a:lnTo>
                    <a:pt x="41" y="133"/>
                  </a:lnTo>
                  <a:cubicBezTo>
                    <a:pt x="41" y="132"/>
                    <a:pt x="42" y="131"/>
                    <a:pt x="43" y="131"/>
                  </a:cubicBezTo>
                  <a:lnTo>
                    <a:pt x="44" y="132"/>
                  </a:lnTo>
                  <a:close/>
                  <a:moveTo>
                    <a:pt x="42" y="134"/>
                  </a:moveTo>
                  <a:lnTo>
                    <a:pt x="42" y="134"/>
                  </a:lnTo>
                  <a:lnTo>
                    <a:pt x="41" y="133"/>
                  </a:lnTo>
                  <a:lnTo>
                    <a:pt x="42" y="134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42" y="133"/>
                  </a:lnTo>
                  <a:lnTo>
                    <a:pt x="41" y="133"/>
                  </a:lnTo>
                  <a:close/>
                  <a:moveTo>
                    <a:pt x="42" y="134"/>
                  </a:moveTo>
                  <a:cubicBezTo>
                    <a:pt x="42" y="134"/>
                    <a:pt x="42" y="135"/>
                    <a:pt x="43" y="135"/>
                  </a:cubicBezTo>
                  <a:lnTo>
                    <a:pt x="41" y="136"/>
                  </a:lnTo>
                  <a:cubicBezTo>
                    <a:pt x="41" y="135"/>
                    <a:pt x="41" y="134"/>
                    <a:pt x="41" y="133"/>
                  </a:cubicBezTo>
                  <a:lnTo>
                    <a:pt x="42" y="134"/>
                  </a:lnTo>
                  <a:close/>
                  <a:moveTo>
                    <a:pt x="43" y="135"/>
                  </a:moveTo>
                  <a:cubicBezTo>
                    <a:pt x="43" y="136"/>
                    <a:pt x="43" y="136"/>
                    <a:pt x="44" y="136"/>
                  </a:cubicBezTo>
                  <a:lnTo>
                    <a:pt x="44" y="138"/>
                  </a:lnTo>
                  <a:cubicBezTo>
                    <a:pt x="43" y="137"/>
                    <a:pt x="42" y="137"/>
                    <a:pt x="41" y="136"/>
                  </a:cubicBezTo>
                  <a:lnTo>
                    <a:pt x="43" y="135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close/>
                  <a:moveTo>
                    <a:pt x="44" y="138"/>
                  </a:moveTo>
                  <a:lnTo>
                    <a:pt x="44" y="138"/>
                  </a:lnTo>
                  <a:lnTo>
                    <a:pt x="44" y="137"/>
                  </a:lnTo>
                  <a:lnTo>
                    <a:pt x="44" y="138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5" y="136"/>
                    <a:pt x="45" y="136"/>
                    <a:pt x="45" y="136"/>
                  </a:cubicBezTo>
                  <a:lnTo>
                    <a:pt x="45" y="137"/>
                  </a:lnTo>
                  <a:cubicBezTo>
                    <a:pt x="45" y="138"/>
                    <a:pt x="45" y="138"/>
                    <a:pt x="44" y="138"/>
                  </a:cubicBezTo>
                  <a:lnTo>
                    <a:pt x="44" y="136"/>
                  </a:lnTo>
                  <a:close/>
                  <a:moveTo>
                    <a:pt x="45" y="136"/>
                  </a:moveTo>
                  <a:cubicBezTo>
                    <a:pt x="46" y="136"/>
                    <a:pt x="46" y="135"/>
                    <a:pt x="46" y="134"/>
                  </a:cubicBezTo>
                  <a:lnTo>
                    <a:pt x="48" y="135"/>
                  </a:lnTo>
                  <a:cubicBezTo>
                    <a:pt x="47" y="136"/>
                    <a:pt x="46" y="137"/>
                    <a:pt x="45" y="137"/>
                  </a:cubicBezTo>
                  <a:lnTo>
                    <a:pt x="45" y="136"/>
                  </a:lnTo>
                  <a:close/>
                  <a:moveTo>
                    <a:pt x="46" y="134"/>
                  </a:moveTo>
                  <a:lnTo>
                    <a:pt x="46" y="134"/>
                  </a:lnTo>
                  <a:lnTo>
                    <a:pt x="47" y="135"/>
                  </a:lnTo>
                  <a:lnTo>
                    <a:pt x="46" y="134"/>
                  </a:lnTo>
                  <a:close/>
                  <a:moveTo>
                    <a:pt x="46" y="134"/>
                  </a:moveTo>
                  <a:cubicBezTo>
                    <a:pt x="46" y="134"/>
                    <a:pt x="46" y="134"/>
                    <a:pt x="46" y="134"/>
                  </a:cubicBezTo>
                  <a:lnTo>
                    <a:pt x="48" y="135"/>
                  </a:lnTo>
                  <a:cubicBezTo>
                    <a:pt x="48" y="135"/>
                    <a:pt x="48" y="135"/>
                    <a:pt x="48" y="135"/>
                  </a:cubicBezTo>
                  <a:lnTo>
                    <a:pt x="46" y="134"/>
                  </a:lnTo>
                  <a:close/>
                  <a:moveTo>
                    <a:pt x="48" y="135"/>
                  </a:moveTo>
                  <a:lnTo>
                    <a:pt x="48" y="135"/>
                  </a:lnTo>
                  <a:lnTo>
                    <a:pt x="47" y="135"/>
                  </a:lnTo>
                  <a:lnTo>
                    <a:pt x="48" y="135"/>
                  </a:lnTo>
                  <a:close/>
                  <a:moveTo>
                    <a:pt x="46" y="134"/>
                  </a:moveTo>
                  <a:cubicBezTo>
                    <a:pt x="46" y="134"/>
                    <a:pt x="46" y="133"/>
                    <a:pt x="46" y="133"/>
                  </a:cubicBezTo>
                  <a:lnTo>
                    <a:pt x="47" y="132"/>
                  </a:lnTo>
                  <a:cubicBezTo>
                    <a:pt x="48" y="133"/>
                    <a:pt x="48" y="134"/>
                    <a:pt x="48" y="135"/>
                  </a:cubicBezTo>
                  <a:lnTo>
                    <a:pt x="46" y="134"/>
                  </a:lnTo>
                  <a:close/>
                  <a:moveTo>
                    <a:pt x="47" y="132"/>
                  </a:moveTo>
                  <a:lnTo>
                    <a:pt x="47" y="132"/>
                  </a:lnTo>
                  <a:close/>
                  <a:moveTo>
                    <a:pt x="46" y="133"/>
                  </a:moveTo>
                  <a:cubicBezTo>
                    <a:pt x="46" y="132"/>
                    <a:pt x="45" y="132"/>
                    <a:pt x="45" y="132"/>
                  </a:cubicBezTo>
                  <a:lnTo>
                    <a:pt x="45" y="130"/>
                  </a:lnTo>
                  <a:cubicBezTo>
                    <a:pt x="46" y="131"/>
                    <a:pt x="47" y="131"/>
                    <a:pt x="47" y="132"/>
                  </a:cubicBezTo>
                  <a:lnTo>
                    <a:pt x="46" y="133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1" y="163"/>
                  </a:moveTo>
                  <a:lnTo>
                    <a:pt x="43" y="149"/>
                  </a:lnTo>
                  <a:lnTo>
                    <a:pt x="45" y="149"/>
                  </a:lnTo>
                  <a:lnTo>
                    <a:pt x="42" y="164"/>
                  </a:lnTo>
                  <a:lnTo>
                    <a:pt x="41" y="163"/>
                  </a:lnTo>
                  <a:close/>
                  <a:moveTo>
                    <a:pt x="43" y="127"/>
                  </a:moveTo>
                  <a:lnTo>
                    <a:pt x="25" y="104"/>
                  </a:lnTo>
                  <a:lnTo>
                    <a:pt x="26" y="103"/>
                  </a:lnTo>
                  <a:lnTo>
                    <a:pt x="44" y="126"/>
                  </a:lnTo>
                  <a:lnTo>
                    <a:pt x="43" y="12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6" name="Freeform 19"/>
            <p:cNvSpPr>
              <a:spLocks noEditPoints="1"/>
            </p:cNvSpPr>
            <p:nvPr/>
          </p:nvSpPr>
          <p:spPr bwMode="auto">
            <a:xfrm>
              <a:off x="1088" y="2200"/>
              <a:ext cx="608" cy="849"/>
            </a:xfrm>
            <a:custGeom>
              <a:avLst/>
              <a:gdLst>
                <a:gd name="T0" fmla="*/ 0 w 100"/>
                <a:gd name="T1" fmla="*/ 0 h 146"/>
                <a:gd name="T2" fmla="*/ 2147483647 w 100"/>
                <a:gd name="T3" fmla="*/ 2147483647 h 146"/>
                <a:gd name="T4" fmla="*/ 2147483647 w 100"/>
                <a:gd name="T5" fmla="*/ 2147483647 h 146"/>
                <a:gd name="T6" fmla="*/ 0 w 100"/>
                <a:gd name="T7" fmla="*/ 2147483647 h 146"/>
                <a:gd name="T8" fmla="*/ 2147483647 w 100"/>
                <a:gd name="T9" fmla="*/ 2147483647 h 146"/>
                <a:gd name="T10" fmla="*/ 2147483647 w 100"/>
                <a:gd name="T11" fmla="*/ 2147483647 h 146"/>
                <a:gd name="T12" fmla="*/ 2147483647 w 100"/>
                <a:gd name="T13" fmla="*/ 2147483647 h 146"/>
                <a:gd name="T14" fmla="*/ 2147483647 w 100"/>
                <a:gd name="T15" fmla="*/ 2147483647 h 146"/>
                <a:gd name="T16" fmla="*/ 2147483647 w 100"/>
                <a:gd name="T17" fmla="*/ 2147483647 h 146"/>
                <a:gd name="T18" fmla="*/ 2147483647 w 100"/>
                <a:gd name="T19" fmla="*/ 2147483647 h 146"/>
                <a:gd name="T20" fmla="*/ 2147483647 w 100"/>
                <a:gd name="T21" fmla="*/ 2147483647 h 146"/>
                <a:gd name="T22" fmla="*/ 2147483647 w 100"/>
                <a:gd name="T23" fmla="*/ 2147483647 h 146"/>
                <a:gd name="T24" fmla="*/ 2147483647 w 100"/>
                <a:gd name="T25" fmla="*/ 2147483647 h 146"/>
                <a:gd name="T26" fmla="*/ 2147483647 w 100"/>
                <a:gd name="T27" fmla="*/ 2147483647 h 146"/>
                <a:gd name="T28" fmla="*/ 2147483647 w 100"/>
                <a:gd name="T29" fmla="*/ 2147483647 h 146"/>
                <a:gd name="T30" fmla="*/ 2147483647 w 100"/>
                <a:gd name="T31" fmla="*/ 2147483647 h 146"/>
                <a:gd name="T32" fmla="*/ 2147483647 w 100"/>
                <a:gd name="T33" fmla="*/ 2147483647 h 146"/>
                <a:gd name="T34" fmla="*/ 2147483647 w 100"/>
                <a:gd name="T35" fmla="*/ 2147483647 h 146"/>
                <a:gd name="T36" fmla="*/ 2147483647 w 100"/>
                <a:gd name="T37" fmla="*/ 2147483647 h 146"/>
                <a:gd name="T38" fmla="*/ 2147483647 w 100"/>
                <a:gd name="T39" fmla="*/ 0 h 146"/>
                <a:gd name="T40" fmla="*/ 0 w 100"/>
                <a:gd name="T41" fmla="*/ 0 h 146"/>
                <a:gd name="T42" fmla="*/ 2147483647 w 100"/>
                <a:gd name="T43" fmla="*/ 2147483647 h 146"/>
                <a:gd name="T44" fmla="*/ 2147483647 w 100"/>
                <a:gd name="T45" fmla="*/ 2147483647 h 146"/>
                <a:gd name="T46" fmla="*/ 2147483647 w 100"/>
                <a:gd name="T47" fmla="*/ 2147483647 h 146"/>
                <a:gd name="T48" fmla="*/ 2147483647 w 100"/>
                <a:gd name="T49" fmla="*/ 2147483647 h 146"/>
                <a:gd name="T50" fmla="*/ 2147483647 w 100"/>
                <a:gd name="T51" fmla="*/ 2147483647 h 146"/>
                <a:gd name="T52" fmla="*/ 2147483647 w 100"/>
                <a:gd name="T53" fmla="*/ 2147483647 h 146"/>
                <a:gd name="T54" fmla="*/ 2147483647 w 100"/>
                <a:gd name="T55" fmla="*/ 2147483647 h 146"/>
                <a:gd name="T56" fmla="*/ 2147483647 w 100"/>
                <a:gd name="T57" fmla="*/ 2147483647 h 146"/>
                <a:gd name="T58" fmla="*/ 2147483647 w 100"/>
                <a:gd name="T59" fmla="*/ 2147483647 h 146"/>
                <a:gd name="T60" fmla="*/ 2147483647 w 100"/>
                <a:gd name="T61" fmla="*/ 2147483647 h 146"/>
                <a:gd name="T62" fmla="*/ 2147483647 w 100"/>
                <a:gd name="T63" fmla="*/ 2147483647 h 146"/>
                <a:gd name="T64" fmla="*/ 2147483647 w 100"/>
                <a:gd name="T65" fmla="*/ 2147483647 h 146"/>
                <a:gd name="T66" fmla="*/ 2147483647 w 100"/>
                <a:gd name="T67" fmla="*/ 2147483647 h 146"/>
                <a:gd name="T68" fmla="*/ 2147483647 w 100"/>
                <a:gd name="T69" fmla="*/ 2147483647 h 146"/>
                <a:gd name="T70" fmla="*/ 2147483647 w 100"/>
                <a:gd name="T71" fmla="*/ 2147483647 h 146"/>
                <a:gd name="T72" fmla="*/ 2147483647 w 100"/>
                <a:gd name="T73" fmla="*/ 2147483647 h 146"/>
                <a:gd name="T74" fmla="*/ 2147483647 w 100"/>
                <a:gd name="T75" fmla="*/ 2147483647 h 146"/>
                <a:gd name="T76" fmla="*/ 2147483647 w 100"/>
                <a:gd name="T77" fmla="*/ 2147483647 h 146"/>
                <a:gd name="T78" fmla="*/ 2147483647 w 100"/>
                <a:gd name="T79" fmla="*/ 2147483647 h 146"/>
                <a:gd name="T80" fmla="*/ 2147483647 w 100"/>
                <a:gd name="T81" fmla="*/ 2147483647 h 146"/>
                <a:gd name="T82" fmla="*/ 2147483647 w 100"/>
                <a:gd name="T83" fmla="*/ 2147483647 h 146"/>
                <a:gd name="T84" fmla="*/ 2147483647 w 100"/>
                <a:gd name="T85" fmla="*/ 2147483647 h 146"/>
                <a:gd name="T86" fmla="*/ 2147483647 w 100"/>
                <a:gd name="T87" fmla="*/ 2147483647 h 146"/>
                <a:gd name="T88" fmla="*/ 2147483647 w 100"/>
                <a:gd name="T89" fmla="*/ 2147483647 h 146"/>
                <a:gd name="T90" fmla="*/ 2147483647 w 100"/>
                <a:gd name="T91" fmla="*/ 2147483647 h 146"/>
                <a:gd name="T92" fmla="*/ 2147483647 w 100"/>
                <a:gd name="T93" fmla="*/ 2147483647 h 146"/>
                <a:gd name="T94" fmla="*/ 2147483647 w 100"/>
                <a:gd name="T95" fmla="*/ 2147483647 h 146"/>
                <a:gd name="T96" fmla="*/ 2147483647 w 100"/>
                <a:gd name="T97" fmla="*/ 2147483647 h 146"/>
                <a:gd name="T98" fmla="*/ 2147483647 w 100"/>
                <a:gd name="T99" fmla="*/ 2147483647 h 146"/>
                <a:gd name="T100" fmla="*/ 2147483647 w 100"/>
                <a:gd name="T101" fmla="*/ 2147483647 h 146"/>
                <a:gd name="T102" fmla="*/ 2147483647 w 100"/>
                <a:gd name="T103" fmla="*/ 2147483647 h 146"/>
                <a:gd name="T104" fmla="*/ 2147483647 w 100"/>
                <a:gd name="T105" fmla="*/ 2147483647 h 146"/>
                <a:gd name="T106" fmla="*/ 2147483647 w 100"/>
                <a:gd name="T107" fmla="*/ 2147483647 h 146"/>
                <a:gd name="T108" fmla="*/ 2147483647 w 100"/>
                <a:gd name="T109" fmla="*/ 2147483647 h 146"/>
                <a:gd name="T110" fmla="*/ 2147483647 w 100"/>
                <a:gd name="T111" fmla="*/ 2147483647 h 146"/>
                <a:gd name="T112" fmla="*/ 2147483647 w 100"/>
                <a:gd name="T113" fmla="*/ 2147483647 h 146"/>
                <a:gd name="T114" fmla="*/ 2147483647 w 100"/>
                <a:gd name="T115" fmla="*/ 2147483647 h 146"/>
                <a:gd name="T116" fmla="*/ 2147483647 w 100"/>
                <a:gd name="T117" fmla="*/ 2147483647 h 146"/>
                <a:gd name="T118" fmla="*/ 2147483647 w 100"/>
                <a:gd name="T119" fmla="*/ 2147483647 h 146"/>
                <a:gd name="T120" fmla="*/ 2147483647 w 100"/>
                <a:gd name="T121" fmla="*/ 2147483647 h 146"/>
                <a:gd name="T122" fmla="*/ 2147483647 w 100"/>
                <a:gd name="T123" fmla="*/ 2147483647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0" y="0"/>
                  </a:moveTo>
                  <a:lnTo>
                    <a:pt x="19" y="64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5" y="91"/>
                  </a:lnTo>
                  <a:lnTo>
                    <a:pt x="29" y="88"/>
                  </a:lnTo>
                  <a:cubicBezTo>
                    <a:pt x="29" y="88"/>
                    <a:pt x="35" y="101"/>
                    <a:pt x="43" y="104"/>
                  </a:cubicBezTo>
                  <a:cubicBezTo>
                    <a:pt x="52" y="107"/>
                    <a:pt x="64" y="107"/>
                    <a:pt x="68" y="110"/>
                  </a:cubicBezTo>
                  <a:cubicBezTo>
                    <a:pt x="72" y="114"/>
                    <a:pt x="100" y="146"/>
                    <a:pt x="100" y="146"/>
                  </a:cubicBezTo>
                  <a:lnTo>
                    <a:pt x="85" y="107"/>
                  </a:lnTo>
                  <a:cubicBezTo>
                    <a:pt x="82" y="102"/>
                    <a:pt x="79" y="99"/>
                    <a:pt x="76" y="97"/>
                  </a:cubicBezTo>
                  <a:cubicBezTo>
                    <a:pt x="70" y="95"/>
                    <a:pt x="58" y="92"/>
                    <a:pt x="56" y="89"/>
                  </a:cubicBezTo>
                  <a:cubicBezTo>
                    <a:pt x="54" y="86"/>
                    <a:pt x="50" y="77"/>
                    <a:pt x="50" y="77"/>
                  </a:cubicBezTo>
                  <a:lnTo>
                    <a:pt x="62" y="71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4" y="52"/>
                  </a:lnTo>
                  <a:lnTo>
                    <a:pt x="41" y="57"/>
                  </a:lnTo>
                  <a:lnTo>
                    <a:pt x="3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26" y="6"/>
                  </a:lnTo>
                  <a:moveTo>
                    <a:pt x="11" y="13"/>
                  </a:moveTo>
                  <a:lnTo>
                    <a:pt x="23" y="45"/>
                  </a:lnTo>
                  <a:moveTo>
                    <a:pt x="18" y="12"/>
                  </a:moveTo>
                  <a:lnTo>
                    <a:pt x="26" y="43"/>
                  </a:lnTo>
                  <a:moveTo>
                    <a:pt x="27" y="13"/>
                  </a:moveTo>
                  <a:lnTo>
                    <a:pt x="30" y="43"/>
                  </a:lnTo>
                  <a:moveTo>
                    <a:pt x="27" y="61"/>
                  </a:moveTo>
                  <a:lnTo>
                    <a:pt x="37" y="85"/>
                  </a:lnTo>
                  <a:moveTo>
                    <a:pt x="33" y="61"/>
                  </a:moveTo>
                  <a:lnTo>
                    <a:pt x="42" y="83"/>
                  </a:lnTo>
                  <a:moveTo>
                    <a:pt x="38" y="60"/>
                  </a:moveTo>
                  <a:lnTo>
                    <a:pt x="45" y="82"/>
                  </a:lnTo>
                  <a:moveTo>
                    <a:pt x="52" y="93"/>
                  </a:moveTo>
                  <a:lnTo>
                    <a:pt x="72" y="103"/>
                  </a:lnTo>
                  <a:moveTo>
                    <a:pt x="82" y="121"/>
                  </a:moveTo>
                  <a:lnTo>
                    <a:pt x="92" y="134"/>
                  </a:lnTo>
                  <a:moveTo>
                    <a:pt x="8" y="73"/>
                  </a:moveTo>
                  <a:lnTo>
                    <a:pt x="11" y="83"/>
                  </a:lnTo>
                  <a:moveTo>
                    <a:pt x="21" y="71"/>
                  </a:moveTo>
                  <a:lnTo>
                    <a:pt x="13" y="75"/>
                  </a:lnTo>
                  <a:moveTo>
                    <a:pt x="24" y="83"/>
                  </a:moveTo>
                  <a:lnTo>
                    <a:pt x="16" y="85"/>
                  </a:lnTo>
                  <a:moveTo>
                    <a:pt x="62" y="52"/>
                  </a:moveTo>
                  <a:lnTo>
                    <a:pt x="58" y="58"/>
                  </a:lnTo>
                  <a:moveTo>
                    <a:pt x="64" y="59"/>
                  </a:moveTo>
                  <a:lnTo>
                    <a:pt x="61" y="64"/>
                  </a:lnTo>
                  <a:moveTo>
                    <a:pt x="52" y="59"/>
                  </a:moveTo>
                  <a:lnTo>
                    <a:pt x="44" y="63"/>
                  </a:lnTo>
                  <a:moveTo>
                    <a:pt x="55" y="66"/>
                  </a:moveTo>
                  <a:lnTo>
                    <a:pt x="47" y="70"/>
                  </a:lnTo>
                  <a:moveTo>
                    <a:pt x="76" y="106"/>
                  </a:moveTo>
                  <a:cubicBezTo>
                    <a:pt x="74" y="106"/>
                    <a:pt x="74" y="108"/>
                    <a:pt x="74" y="109"/>
                  </a:cubicBezTo>
                  <a:cubicBezTo>
                    <a:pt x="75" y="111"/>
                    <a:pt x="77" y="111"/>
                    <a:pt x="78" y="111"/>
                  </a:cubicBezTo>
                  <a:cubicBezTo>
                    <a:pt x="79" y="110"/>
                    <a:pt x="80" y="108"/>
                    <a:pt x="79" y="107"/>
                  </a:cubicBezTo>
                  <a:cubicBezTo>
                    <a:pt x="79" y="106"/>
                    <a:pt x="77" y="105"/>
                    <a:pt x="76" y="106"/>
                  </a:cubicBezTo>
                  <a:close/>
                  <a:moveTo>
                    <a:pt x="92" y="133"/>
                  </a:moveTo>
                  <a:lnTo>
                    <a:pt x="86" y="120"/>
                  </a:lnTo>
                  <a:moveTo>
                    <a:pt x="72" y="103"/>
                  </a:moveTo>
                  <a:lnTo>
                    <a:pt x="44" y="9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7" name="Freeform 20"/>
            <p:cNvSpPr>
              <a:spLocks noEditPoints="1"/>
            </p:cNvSpPr>
            <p:nvPr/>
          </p:nvSpPr>
          <p:spPr bwMode="auto">
            <a:xfrm>
              <a:off x="1081" y="2195"/>
              <a:ext cx="620" cy="861"/>
            </a:xfrm>
            <a:custGeom>
              <a:avLst/>
              <a:gdLst>
                <a:gd name="T0" fmla="*/ 2147483647 w 102"/>
                <a:gd name="T1" fmla="*/ 2147483647 h 148"/>
                <a:gd name="T2" fmla="*/ 2147483647 w 102"/>
                <a:gd name="T3" fmla="*/ 2147483647 h 148"/>
                <a:gd name="T4" fmla="*/ 2147483647 w 102"/>
                <a:gd name="T5" fmla="*/ 2147483647 h 148"/>
                <a:gd name="T6" fmla="*/ 0 w 102"/>
                <a:gd name="T7" fmla="*/ 2147483647 h 148"/>
                <a:gd name="T8" fmla="*/ 2147483647 w 102"/>
                <a:gd name="T9" fmla="*/ 2147483647 h 148"/>
                <a:gd name="T10" fmla="*/ 2147483647 w 102"/>
                <a:gd name="T11" fmla="*/ 2147483647 h 148"/>
                <a:gd name="T12" fmla="*/ 2147483647 w 102"/>
                <a:gd name="T13" fmla="*/ 2147483647 h 148"/>
                <a:gd name="T14" fmla="*/ 2147483647 w 102"/>
                <a:gd name="T15" fmla="*/ 2147483647 h 148"/>
                <a:gd name="T16" fmla="*/ 2147483647 w 102"/>
                <a:gd name="T17" fmla="*/ 2147483647 h 148"/>
                <a:gd name="T18" fmla="*/ 2147483647 w 102"/>
                <a:gd name="T19" fmla="*/ 2147483647 h 148"/>
                <a:gd name="T20" fmla="*/ 2147483647 w 102"/>
                <a:gd name="T21" fmla="*/ 2147483647 h 148"/>
                <a:gd name="T22" fmla="*/ 2147483647 w 102"/>
                <a:gd name="T23" fmla="*/ 2147483647 h 148"/>
                <a:gd name="T24" fmla="*/ 2147483647 w 102"/>
                <a:gd name="T25" fmla="*/ 2147483647 h 148"/>
                <a:gd name="T26" fmla="*/ 2147483647 w 102"/>
                <a:gd name="T27" fmla="*/ 2147483647 h 148"/>
                <a:gd name="T28" fmla="*/ 2147483647 w 102"/>
                <a:gd name="T29" fmla="*/ 2147483647 h 148"/>
                <a:gd name="T30" fmla="*/ 2147483647 w 102"/>
                <a:gd name="T31" fmla="*/ 2147483647 h 148"/>
                <a:gd name="T32" fmla="*/ 2147483647 w 102"/>
                <a:gd name="T33" fmla="*/ 2147483647 h 148"/>
                <a:gd name="T34" fmla="*/ 2147483647 w 102"/>
                <a:gd name="T35" fmla="*/ 2147483647 h 148"/>
                <a:gd name="T36" fmla="*/ 2147483647 w 102"/>
                <a:gd name="T37" fmla="*/ 2147483647 h 148"/>
                <a:gd name="T38" fmla="*/ 2147483647 w 102"/>
                <a:gd name="T39" fmla="*/ 2147483647 h 148"/>
                <a:gd name="T40" fmla="*/ 2147483647 w 102"/>
                <a:gd name="T41" fmla="*/ 2147483647 h 148"/>
                <a:gd name="T42" fmla="*/ 2147483647 w 102"/>
                <a:gd name="T43" fmla="*/ 2147483647 h 148"/>
                <a:gd name="T44" fmla="*/ 2147483647 w 102"/>
                <a:gd name="T45" fmla="*/ 2147483647 h 148"/>
                <a:gd name="T46" fmla="*/ 2147483647 w 102"/>
                <a:gd name="T47" fmla="*/ 2147483647 h 148"/>
                <a:gd name="T48" fmla="*/ 2147483647 w 102"/>
                <a:gd name="T49" fmla="*/ 2147483647 h 148"/>
                <a:gd name="T50" fmla="*/ 2147483647 w 102"/>
                <a:gd name="T51" fmla="*/ 2147483647 h 148"/>
                <a:gd name="T52" fmla="*/ 2147483647 w 102"/>
                <a:gd name="T53" fmla="*/ 0 h 148"/>
                <a:gd name="T54" fmla="*/ 2147483647 w 102"/>
                <a:gd name="T55" fmla="*/ 0 h 148"/>
                <a:gd name="T56" fmla="*/ 2147483647 w 102"/>
                <a:gd name="T57" fmla="*/ 2147483647 h 148"/>
                <a:gd name="T58" fmla="*/ 2147483647 w 102"/>
                <a:gd name="T59" fmla="*/ 2147483647 h 148"/>
                <a:gd name="T60" fmla="*/ 2147483647 w 102"/>
                <a:gd name="T61" fmla="*/ 2147483647 h 148"/>
                <a:gd name="T62" fmla="*/ 2147483647 w 102"/>
                <a:gd name="T63" fmla="*/ 2147483647 h 148"/>
                <a:gd name="T64" fmla="*/ 2147483647 w 102"/>
                <a:gd name="T65" fmla="*/ 2147483647 h 148"/>
                <a:gd name="T66" fmla="*/ 2147483647 w 102"/>
                <a:gd name="T67" fmla="*/ 2147483647 h 148"/>
                <a:gd name="T68" fmla="*/ 2147483647 w 102"/>
                <a:gd name="T69" fmla="*/ 2147483647 h 148"/>
                <a:gd name="T70" fmla="*/ 2147483647 w 102"/>
                <a:gd name="T71" fmla="*/ 2147483647 h 148"/>
                <a:gd name="T72" fmla="*/ 2147483647 w 102"/>
                <a:gd name="T73" fmla="*/ 2147483647 h 148"/>
                <a:gd name="T74" fmla="*/ 2147483647 w 102"/>
                <a:gd name="T75" fmla="*/ 2147483647 h 148"/>
                <a:gd name="T76" fmla="*/ 2147483647 w 102"/>
                <a:gd name="T77" fmla="*/ 2147483647 h 148"/>
                <a:gd name="T78" fmla="*/ 2147483647 w 102"/>
                <a:gd name="T79" fmla="*/ 2147483647 h 148"/>
                <a:gd name="T80" fmla="*/ 2147483647 w 102"/>
                <a:gd name="T81" fmla="*/ 2147483647 h 148"/>
                <a:gd name="T82" fmla="*/ 2147483647 w 102"/>
                <a:gd name="T83" fmla="*/ 2147483647 h 148"/>
                <a:gd name="T84" fmla="*/ 2147483647 w 102"/>
                <a:gd name="T85" fmla="*/ 2147483647 h 148"/>
                <a:gd name="T86" fmla="*/ 2147483647 w 102"/>
                <a:gd name="T87" fmla="*/ 2147483647 h 148"/>
                <a:gd name="T88" fmla="*/ 2147483647 w 102"/>
                <a:gd name="T89" fmla="*/ 2147483647 h 148"/>
                <a:gd name="T90" fmla="*/ 2147483647 w 102"/>
                <a:gd name="T91" fmla="*/ 2147483647 h 148"/>
                <a:gd name="T92" fmla="*/ 2147483647 w 102"/>
                <a:gd name="T93" fmla="*/ 2147483647 h 148"/>
                <a:gd name="T94" fmla="*/ 2147483647 w 102"/>
                <a:gd name="T95" fmla="*/ 2147483647 h 148"/>
                <a:gd name="T96" fmla="*/ 2147483647 w 102"/>
                <a:gd name="T97" fmla="*/ 2147483647 h 148"/>
                <a:gd name="T98" fmla="*/ 2147483647 w 102"/>
                <a:gd name="T99" fmla="*/ 2147483647 h 148"/>
                <a:gd name="T100" fmla="*/ 2147483647 w 102"/>
                <a:gd name="T101" fmla="*/ 2147483647 h 148"/>
                <a:gd name="T102" fmla="*/ 2147483647 w 102"/>
                <a:gd name="T103" fmla="*/ 2147483647 h 148"/>
                <a:gd name="T104" fmla="*/ 2147483647 w 102"/>
                <a:gd name="T105" fmla="*/ 2147483647 h 148"/>
                <a:gd name="T106" fmla="*/ 2147483647 w 102"/>
                <a:gd name="T107" fmla="*/ 2147483647 h 148"/>
                <a:gd name="T108" fmla="*/ 2147483647 w 102"/>
                <a:gd name="T109" fmla="*/ 2147483647 h 148"/>
                <a:gd name="T110" fmla="*/ 2147483647 w 102"/>
                <a:gd name="T111" fmla="*/ 2147483647 h 148"/>
                <a:gd name="T112" fmla="*/ 2147483647 w 102"/>
                <a:gd name="T113" fmla="*/ 2147483647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2" y="1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0" y="1"/>
                  </a:lnTo>
                  <a:lnTo>
                    <a:pt x="2" y="1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11" y="68"/>
                  </a:lnTo>
                  <a:lnTo>
                    <a:pt x="10" y="67"/>
                  </a:lnTo>
                  <a:lnTo>
                    <a:pt x="20" y="64"/>
                  </a:lnTo>
                  <a:lnTo>
                    <a:pt x="21" y="65"/>
                  </a:lnTo>
                  <a:close/>
                  <a:moveTo>
                    <a:pt x="11" y="68"/>
                  </a:moveTo>
                  <a:lnTo>
                    <a:pt x="10" y="68"/>
                  </a:lnTo>
                  <a:lnTo>
                    <a:pt x="11" y="68"/>
                  </a:lnTo>
                  <a:close/>
                  <a:moveTo>
                    <a:pt x="10" y="68"/>
                  </a:moveTo>
                  <a:lnTo>
                    <a:pt x="1" y="64"/>
                  </a:lnTo>
                  <a:lnTo>
                    <a:pt x="1" y="63"/>
                  </a:lnTo>
                  <a:lnTo>
                    <a:pt x="11" y="67"/>
                  </a:lnTo>
                  <a:lnTo>
                    <a:pt x="10" y="68"/>
                  </a:lnTo>
                  <a:close/>
                  <a:moveTo>
                    <a:pt x="0" y="63"/>
                  </a:moveTo>
                  <a:lnTo>
                    <a:pt x="0" y="62"/>
                  </a:lnTo>
                  <a:lnTo>
                    <a:pt x="1" y="63"/>
                  </a:lnTo>
                  <a:lnTo>
                    <a:pt x="0" y="63"/>
                  </a:lnTo>
                  <a:close/>
                  <a:moveTo>
                    <a:pt x="2" y="63"/>
                  </a:moveTo>
                  <a:lnTo>
                    <a:pt x="8" y="86"/>
                  </a:lnTo>
                  <a:lnTo>
                    <a:pt x="7" y="86"/>
                  </a:lnTo>
                  <a:lnTo>
                    <a:pt x="0" y="63"/>
                  </a:lnTo>
                  <a:lnTo>
                    <a:pt x="2" y="63"/>
                  </a:lnTo>
                  <a:close/>
                  <a:moveTo>
                    <a:pt x="7" y="87"/>
                  </a:moveTo>
                  <a:lnTo>
                    <a:pt x="7" y="86"/>
                  </a:lnTo>
                  <a:lnTo>
                    <a:pt x="7" y="87"/>
                  </a:lnTo>
                  <a:close/>
                  <a:moveTo>
                    <a:pt x="8" y="85"/>
                  </a:moveTo>
                  <a:lnTo>
                    <a:pt x="17" y="92"/>
                  </a:lnTo>
                  <a:lnTo>
                    <a:pt x="16" y="93"/>
                  </a:lnTo>
                  <a:lnTo>
                    <a:pt x="7" y="87"/>
                  </a:lnTo>
                  <a:lnTo>
                    <a:pt x="8" y="85"/>
                  </a:lnTo>
                  <a:close/>
                  <a:moveTo>
                    <a:pt x="17" y="93"/>
                  </a:moveTo>
                  <a:lnTo>
                    <a:pt x="16" y="93"/>
                  </a:lnTo>
                  <a:lnTo>
                    <a:pt x="16" y="92"/>
                  </a:lnTo>
                  <a:lnTo>
                    <a:pt x="17" y="93"/>
                  </a:lnTo>
                  <a:close/>
                  <a:moveTo>
                    <a:pt x="16" y="92"/>
                  </a:moveTo>
                  <a:lnTo>
                    <a:pt x="30" y="88"/>
                  </a:lnTo>
                  <a:lnTo>
                    <a:pt x="31" y="90"/>
                  </a:lnTo>
                  <a:lnTo>
                    <a:pt x="17" y="93"/>
                  </a:lnTo>
                  <a:lnTo>
                    <a:pt x="16" y="92"/>
                  </a:lnTo>
                  <a:close/>
                  <a:moveTo>
                    <a:pt x="30" y="88"/>
                  </a:moveTo>
                  <a:lnTo>
                    <a:pt x="31" y="88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0" y="88"/>
                  </a:lnTo>
                  <a:close/>
                  <a:moveTo>
                    <a:pt x="31" y="89"/>
                  </a:moveTo>
                  <a:cubicBezTo>
                    <a:pt x="31" y="89"/>
                    <a:pt x="37" y="101"/>
                    <a:pt x="45" y="104"/>
                  </a:cubicBezTo>
                  <a:lnTo>
                    <a:pt x="44" y="106"/>
                  </a:lnTo>
                  <a:cubicBezTo>
                    <a:pt x="36" y="102"/>
                    <a:pt x="30" y="89"/>
                    <a:pt x="30" y="89"/>
                  </a:cubicBezTo>
                  <a:lnTo>
                    <a:pt x="31" y="89"/>
                  </a:lnTo>
                  <a:close/>
                  <a:moveTo>
                    <a:pt x="45" y="104"/>
                  </a:moveTo>
                  <a:lnTo>
                    <a:pt x="45" y="104"/>
                  </a:lnTo>
                  <a:lnTo>
                    <a:pt x="44" y="106"/>
                  </a:lnTo>
                  <a:lnTo>
                    <a:pt x="45" y="104"/>
                  </a:lnTo>
                  <a:close/>
                  <a:moveTo>
                    <a:pt x="45" y="104"/>
                  </a:moveTo>
                  <a:cubicBezTo>
                    <a:pt x="48" y="106"/>
                    <a:pt x="53" y="107"/>
                    <a:pt x="57" y="107"/>
                  </a:cubicBezTo>
                  <a:lnTo>
                    <a:pt x="57" y="109"/>
                  </a:lnTo>
                  <a:cubicBezTo>
                    <a:pt x="53" y="108"/>
                    <a:pt x="48" y="107"/>
                    <a:pt x="44" y="106"/>
                  </a:cubicBezTo>
                  <a:lnTo>
                    <a:pt x="45" y="104"/>
                  </a:lnTo>
                  <a:close/>
                  <a:moveTo>
                    <a:pt x="57" y="107"/>
                  </a:moveTo>
                  <a:cubicBezTo>
                    <a:pt x="62" y="108"/>
                    <a:pt x="67" y="109"/>
                    <a:pt x="69" y="111"/>
                  </a:cubicBezTo>
                  <a:lnTo>
                    <a:pt x="68" y="112"/>
                  </a:lnTo>
                  <a:cubicBezTo>
                    <a:pt x="66" y="110"/>
                    <a:pt x="62" y="109"/>
                    <a:pt x="57" y="109"/>
                  </a:cubicBezTo>
                  <a:lnTo>
                    <a:pt x="57" y="107"/>
                  </a:lnTo>
                  <a:close/>
                  <a:moveTo>
                    <a:pt x="69" y="111"/>
                  </a:moveTo>
                  <a:cubicBezTo>
                    <a:pt x="74" y="114"/>
                    <a:pt x="101" y="147"/>
                    <a:pt x="102" y="147"/>
                  </a:cubicBezTo>
                  <a:lnTo>
                    <a:pt x="100" y="148"/>
                  </a:lnTo>
                  <a:cubicBezTo>
                    <a:pt x="100" y="148"/>
                    <a:pt x="73" y="116"/>
                    <a:pt x="68" y="112"/>
                  </a:cubicBezTo>
                  <a:lnTo>
                    <a:pt x="69" y="111"/>
                  </a:lnTo>
                  <a:close/>
                  <a:moveTo>
                    <a:pt x="102" y="147"/>
                  </a:moveTo>
                  <a:lnTo>
                    <a:pt x="100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100" y="148"/>
                  </a:moveTo>
                  <a:lnTo>
                    <a:pt x="85" y="108"/>
                  </a:lnTo>
                  <a:lnTo>
                    <a:pt x="87" y="108"/>
                  </a:lnTo>
                  <a:lnTo>
                    <a:pt x="102" y="147"/>
                  </a:lnTo>
                  <a:lnTo>
                    <a:pt x="100" y="148"/>
                  </a:lnTo>
                  <a:close/>
                  <a:moveTo>
                    <a:pt x="87" y="108"/>
                  </a:moveTo>
                  <a:lnTo>
                    <a:pt x="87" y="108"/>
                  </a:lnTo>
                  <a:lnTo>
                    <a:pt x="86" y="108"/>
                  </a:lnTo>
                  <a:lnTo>
                    <a:pt x="87" y="108"/>
                  </a:lnTo>
                  <a:close/>
                  <a:moveTo>
                    <a:pt x="86" y="108"/>
                  </a:moveTo>
                  <a:cubicBezTo>
                    <a:pt x="84" y="106"/>
                    <a:pt x="83" y="104"/>
                    <a:pt x="81" y="102"/>
                  </a:cubicBezTo>
                  <a:lnTo>
                    <a:pt x="82" y="101"/>
                  </a:lnTo>
                  <a:cubicBezTo>
                    <a:pt x="84" y="103"/>
                    <a:pt x="85" y="105"/>
                    <a:pt x="87" y="108"/>
                  </a:cubicBezTo>
                  <a:lnTo>
                    <a:pt x="86" y="108"/>
                  </a:lnTo>
                  <a:close/>
                  <a:moveTo>
                    <a:pt x="81" y="102"/>
                  </a:moveTo>
                  <a:cubicBezTo>
                    <a:pt x="80" y="101"/>
                    <a:pt x="78" y="100"/>
                    <a:pt x="76" y="99"/>
                  </a:cubicBezTo>
                  <a:lnTo>
                    <a:pt x="77" y="98"/>
                  </a:lnTo>
                  <a:cubicBezTo>
                    <a:pt x="79" y="98"/>
                    <a:pt x="81" y="100"/>
                    <a:pt x="82" y="101"/>
                  </a:cubicBezTo>
                  <a:lnTo>
                    <a:pt x="81" y="102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close/>
                  <a:moveTo>
                    <a:pt x="76" y="99"/>
                  </a:moveTo>
                  <a:cubicBezTo>
                    <a:pt x="75" y="98"/>
                    <a:pt x="73" y="98"/>
                    <a:pt x="72" y="97"/>
                  </a:cubicBezTo>
                  <a:lnTo>
                    <a:pt x="72" y="96"/>
                  </a:lnTo>
                  <a:cubicBezTo>
                    <a:pt x="74" y="97"/>
                    <a:pt x="76" y="97"/>
                    <a:pt x="77" y="98"/>
                  </a:cubicBezTo>
                  <a:lnTo>
                    <a:pt x="76" y="99"/>
                  </a:lnTo>
                  <a:close/>
                  <a:moveTo>
                    <a:pt x="72" y="97"/>
                  </a:moveTo>
                  <a:cubicBezTo>
                    <a:pt x="66" y="95"/>
                    <a:pt x="58" y="93"/>
                    <a:pt x="57" y="91"/>
                  </a:cubicBezTo>
                  <a:lnTo>
                    <a:pt x="58" y="90"/>
                  </a:lnTo>
                  <a:cubicBezTo>
                    <a:pt x="59" y="92"/>
                    <a:pt x="66" y="94"/>
                    <a:pt x="72" y="96"/>
                  </a:cubicBezTo>
                  <a:lnTo>
                    <a:pt x="72" y="97"/>
                  </a:lnTo>
                  <a:close/>
                  <a:moveTo>
                    <a:pt x="57" y="91"/>
                  </a:moveTo>
                  <a:cubicBezTo>
                    <a:pt x="54" y="87"/>
                    <a:pt x="50" y="78"/>
                    <a:pt x="50" y="78"/>
                  </a:cubicBezTo>
                  <a:lnTo>
                    <a:pt x="52" y="77"/>
                  </a:lnTo>
                  <a:cubicBezTo>
                    <a:pt x="52" y="77"/>
                    <a:pt x="55" y="87"/>
                    <a:pt x="58" y="90"/>
                  </a:cubicBezTo>
                  <a:lnTo>
                    <a:pt x="57" y="91"/>
                  </a:lnTo>
                  <a:close/>
                  <a:moveTo>
                    <a:pt x="50" y="78"/>
                  </a:moveTo>
                  <a:lnTo>
                    <a:pt x="50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8"/>
                  </a:lnTo>
                  <a:close/>
                  <a:moveTo>
                    <a:pt x="51" y="77"/>
                  </a:moveTo>
                  <a:lnTo>
                    <a:pt x="63" y="72"/>
                  </a:lnTo>
                  <a:lnTo>
                    <a:pt x="63" y="73"/>
                  </a:lnTo>
                  <a:lnTo>
                    <a:pt x="51" y="78"/>
                  </a:lnTo>
                  <a:lnTo>
                    <a:pt x="51" y="77"/>
                  </a:lnTo>
                  <a:close/>
                  <a:moveTo>
                    <a:pt x="63" y="73"/>
                  </a:moveTo>
                  <a:lnTo>
                    <a:pt x="63" y="73"/>
                  </a:lnTo>
                  <a:lnTo>
                    <a:pt x="63" y="72"/>
                  </a:lnTo>
                  <a:lnTo>
                    <a:pt x="63" y="73"/>
                  </a:lnTo>
                  <a:close/>
                  <a:moveTo>
                    <a:pt x="62" y="72"/>
                  </a:moveTo>
                  <a:lnTo>
                    <a:pt x="68" y="61"/>
                  </a:lnTo>
                  <a:lnTo>
                    <a:pt x="69" y="61"/>
                  </a:lnTo>
                  <a:lnTo>
                    <a:pt x="63" y="73"/>
                  </a:lnTo>
                  <a:lnTo>
                    <a:pt x="62" y="72"/>
                  </a:lnTo>
                  <a:close/>
                  <a:moveTo>
                    <a:pt x="69" y="61"/>
                  </a:moveTo>
                  <a:lnTo>
                    <a:pt x="69" y="61"/>
                  </a:lnTo>
                  <a:close/>
                  <a:moveTo>
                    <a:pt x="68" y="61"/>
                  </a:moveTo>
                  <a:lnTo>
                    <a:pt x="62" y="42"/>
                  </a:lnTo>
                  <a:lnTo>
                    <a:pt x="63" y="41"/>
                  </a:lnTo>
                  <a:lnTo>
                    <a:pt x="69" y="61"/>
                  </a:lnTo>
                  <a:lnTo>
                    <a:pt x="68" y="61"/>
                  </a:lnTo>
                  <a:close/>
                  <a:moveTo>
                    <a:pt x="62" y="41"/>
                  </a:moveTo>
                  <a:lnTo>
                    <a:pt x="63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2" y="41"/>
                  </a:lnTo>
                  <a:close/>
                  <a:moveTo>
                    <a:pt x="63" y="42"/>
                  </a:moveTo>
                  <a:lnTo>
                    <a:pt x="55" y="53"/>
                  </a:lnTo>
                  <a:lnTo>
                    <a:pt x="54" y="53"/>
                  </a:lnTo>
                  <a:lnTo>
                    <a:pt x="62" y="41"/>
                  </a:lnTo>
                  <a:lnTo>
                    <a:pt x="63" y="42"/>
                  </a:lnTo>
                  <a:close/>
                  <a:moveTo>
                    <a:pt x="55" y="53"/>
                  </a:moveTo>
                  <a:lnTo>
                    <a:pt x="55" y="54"/>
                  </a:lnTo>
                  <a:lnTo>
                    <a:pt x="55" y="53"/>
                  </a:lnTo>
                  <a:close/>
                  <a:moveTo>
                    <a:pt x="55" y="54"/>
                  </a:moveTo>
                  <a:lnTo>
                    <a:pt x="42" y="59"/>
                  </a:lnTo>
                  <a:lnTo>
                    <a:pt x="42" y="58"/>
                  </a:lnTo>
                  <a:lnTo>
                    <a:pt x="54" y="52"/>
                  </a:lnTo>
                  <a:lnTo>
                    <a:pt x="55" y="54"/>
                  </a:lnTo>
                  <a:close/>
                  <a:moveTo>
                    <a:pt x="42" y="59"/>
                  </a:moveTo>
                  <a:lnTo>
                    <a:pt x="41" y="60"/>
                  </a:lnTo>
                  <a:lnTo>
                    <a:pt x="41" y="59"/>
                  </a:lnTo>
                  <a:lnTo>
                    <a:pt x="42" y="58"/>
                  </a:lnTo>
                  <a:lnTo>
                    <a:pt x="42" y="59"/>
                  </a:lnTo>
                  <a:close/>
                  <a:moveTo>
                    <a:pt x="41" y="59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43" y="58"/>
                  </a:lnTo>
                  <a:lnTo>
                    <a:pt x="41" y="5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3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7" y="7"/>
                  </a:moveTo>
                  <a:lnTo>
                    <a:pt x="27" y="6"/>
                  </a:lnTo>
                  <a:lnTo>
                    <a:pt x="27" y="8"/>
                  </a:lnTo>
                  <a:lnTo>
                    <a:pt x="7" y="8"/>
                  </a:lnTo>
                  <a:lnTo>
                    <a:pt x="7" y="7"/>
                  </a:lnTo>
                  <a:close/>
                  <a:moveTo>
                    <a:pt x="13" y="14"/>
                  </a:moveTo>
                  <a:lnTo>
                    <a:pt x="25" y="45"/>
                  </a:lnTo>
                  <a:lnTo>
                    <a:pt x="24" y="46"/>
                  </a:ln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20" y="13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19" y="13"/>
                  </a:lnTo>
                  <a:lnTo>
                    <a:pt x="20" y="13"/>
                  </a:lnTo>
                  <a:close/>
                  <a:moveTo>
                    <a:pt x="29" y="14"/>
                  </a:moveTo>
                  <a:lnTo>
                    <a:pt x="32" y="44"/>
                  </a:lnTo>
                  <a:lnTo>
                    <a:pt x="30" y="44"/>
                  </a:lnTo>
                  <a:lnTo>
                    <a:pt x="27" y="14"/>
                  </a:lnTo>
                  <a:lnTo>
                    <a:pt x="29" y="14"/>
                  </a:lnTo>
                  <a:close/>
                  <a:moveTo>
                    <a:pt x="28" y="62"/>
                  </a:moveTo>
                  <a:lnTo>
                    <a:pt x="39" y="86"/>
                  </a:lnTo>
                  <a:lnTo>
                    <a:pt x="37" y="86"/>
                  </a:lnTo>
                  <a:lnTo>
                    <a:pt x="27" y="62"/>
                  </a:lnTo>
                  <a:lnTo>
                    <a:pt x="28" y="62"/>
                  </a:lnTo>
                  <a:close/>
                  <a:moveTo>
                    <a:pt x="35" y="62"/>
                  </a:moveTo>
                  <a:lnTo>
                    <a:pt x="44" y="84"/>
                  </a:lnTo>
                  <a:lnTo>
                    <a:pt x="43" y="85"/>
                  </a:lnTo>
                  <a:lnTo>
                    <a:pt x="33" y="63"/>
                  </a:lnTo>
                  <a:lnTo>
                    <a:pt x="35" y="62"/>
                  </a:lnTo>
                  <a:close/>
                  <a:moveTo>
                    <a:pt x="40" y="61"/>
                  </a:moveTo>
                  <a:lnTo>
                    <a:pt x="46" y="83"/>
                  </a:lnTo>
                  <a:lnTo>
                    <a:pt x="45" y="83"/>
                  </a:lnTo>
                  <a:lnTo>
                    <a:pt x="39" y="61"/>
                  </a:lnTo>
                  <a:lnTo>
                    <a:pt x="40" y="61"/>
                  </a:lnTo>
                  <a:close/>
                  <a:moveTo>
                    <a:pt x="53" y="94"/>
                  </a:moveTo>
                  <a:lnTo>
                    <a:pt x="73" y="103"/>
                  </a:lnTo>
                  <a:lnTo>
                    <a:pt x="73" y="105"/>
                  </a:lnTo>
                  <a:lnTo>
                    <a:pt x="52" y="95"/>
                  </a:lnTo>
                  <a:lnTo>
                    <a:pt x="53" y="94"/>
                  </a:lnTo>
                  <a:close/>
                  <a:moveTo>
                    <a:pt x="84" y="121"/>
                  </a:moveTo>
                  <a:lnTo>
                    <a:pt x="94" y="134"/>
                  </a:lnTo>
                  <a:lnTo>
                    <a:pt x="92" y="135"/>
                  </a:lnTo>
                  <a:lnTo>
                    <a:pt x="83" y="122"/>
                  </a:lnTo>
                  <a:lnTo>
                    <a:pt x="84" y="121"/>
                  </a:lnTo>
                  <a:close/>
                  <a:moveTo>
                    <a:pt x="9" y="74"/>
                  </a:moveTo>
                  <a:lnTo>
                    <a:pt x="13" y="84"/>
                  </a:lnTo>
                  <a:lnTo>
                    <a:pt x="11" y="84"/>
                  </a:lnTo>
                  <a:lnTo>
                    <a:pt x="8" y="75"/>
                  </a:lnTo>
                  <a:lnTo>
                    <a:pt x="9" y="74"/>
                  </a:lnTo>
                  <a:close/>
                  <a:moveTo>
                    <a:pt x="22" y="72"/>
                  </a:moveTo>
                  <a:lnTo>
                    <a:pt x="15" y="77"/>
                  </a:lnTo>
                  <a:lnTo>
                    <a:pt x="14" y="75"/>
                  </a:lnTo>
                  <a:lnTo>
                    <a:pt x="22" y="71"/>
                  </a:lnTo>
                  <a:lnTo>
                    <a:pt x="22" y="72"/>
                  </a:lnTo>
                  <a:close/>
                  <a:moveTo>
                    <a:pt x="25" y="84"/>
                  </a:moveTo>
                  <a:lnTo>
                    <a:pt x="17" y="87"/>
                  </a:lnTo>
                  <a:lnTo>
                    <a:pt x="17" y="85"/>
                  </a:lnTo>
                  <a:lnTo>
                    <a:pt x="25" y="83"/>
                  </a:lnTo>
                  <a:lnTo>
                    <a:pt x="25" y="84"/>
                  </a:lnTo>
                  <a:close/>
                  <a:moveTo>
                    <a:pt x="63" y="53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6" y="61"/>
                  </a:moveTo>
                  <a:lnTo>
                    <a:pt x="63" y="66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66" y="61"/>
                  </a:lnTo>
                  <a:close/>
                  <a:moveTo>
                    <a:pt x="54" y="61"/>
                  </a:moveTo>
                  <a:lnTo>
                    <a:pt x="45" y="65"/>
                  </a:lnTo>
                  <a:lnTo>
                    <a:pt x="45" y="64"/>
                  </a:lnTo>
                  <a:lnTo>
                    <a:pt x="53" y="60"/>
                  </a:lnTo>
                  <a:lnTo>
                    <a:pt x="54" y="61"/>
                  </a:lnTo>
                  <a:close/>
                  <a:moveTo>
                    <a:pt x="57" y="68"/>
                  </a:moveTo>
                  <a:lnTo>
                    <a:pt x="48" y="71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57" y="68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6" y="106"/>
                  </a:lnTo>
                  <a:lnTo>
                    <a:pt x="77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7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cubicBezTo>
                    <a:pt x="77" y="108"/>
                    <a:pt x="76" y="108"/>
                    <a:pt x="76" y="108"/>
                  </a:cubicBezTo>
                  <a:lnTo>
                    <a:pt x="75" y="107"/>
                  </a:lnTo>
                  <a:cubicBezTo>
                    <a:pt x="75" y="107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6" y="108"/>
                  </a:moveTo>
                  <a:cubicBezTo>
                    <a:pt x="76" y="108"/>
                    <a:pt x="76" y="109"/>
                    <a:pt x="76" y="110"/>
                  </a:cubicBezTo>
                  <a:lnTo>
                    <a:pt x="75" y="111"/>
                  </a:lnTo>
                  <a:cubicBezTo>
                    <a:pt x="74" y="109"/>
                    <a:pt x="74" y="108"/>
                    <a:pt x="75" y="107"/>
                  </a:cubicBezTo>
                  <a:lnTo>
                    <a:pt x="76" y="108"/>
                  </a:lnTo>
                  <a:close/>
                  <a:moveTo>
                    <a:pt x="75" y="111"/>
                  </a:moveTo>
                  <a:lnTo>
                    <a:pt x="75" y="111"/>
                  </a:lnTo>
                  <a:lnTo>
                    <a:pt x="75" y="110"/>
                  </a:lnTo>
                  <a:lnTo>
                    <a:pt x="75" y="111"/>
                  </a:lnTo>
                  <a:close/>
                  <a:moveTo>
                    <a:pt x="76" y="110"/>
                  </a:moveTo>
                  <a:lnTo>
                    <a:pt x="76" y="110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76" y="110"/>
                  </a:moveTo>
                  <a:cubicBezTo>
                    <a:pt x="76" y="110"/>
                    <a:pt x="77" y="111"/>
                    <a:pt x="77" y="111"/>
                  </a:cubicBezTo>
                  <a:lnTo>
                    <a:pt x="77" y="112"/>
                  </a:lnTo>
                  <a:cubicBezTo>
                    <a:pt x="76" y="112"/>
                    <a:pt x="75" y="111"/>
                    <a:pt x="75" y="111"/>
                  </a:cubicBezTo>
                  <a:lnTo>
                    <a:pt x="76" y="110"/>
                  </a:lnTo>
                  <a:close/>
                  <a:moveTo>
                    <a:pt x="77" y="111"/>
                  </a:moveTo>
                  <a:cubicBezTo>
                    <a:pt x="78" y="111"/>
                    <a:pt x="78" y="111"/>
                    <a:pt x="79" y="111"/>
                  </a:cubicBezTo>
                  <a:lnTo>
                    <a:pt x="79" y="112"/>
                  </a:lnTo>
                  <a:cubicBezTo>
                    <a:pt x="78" y="113"/>
                    <a:pt x="78" y="113"/>
                    <a:pt x="77" y="112"/>
                  </a:cubicBezTo>
                  <a:lnTo>
                    <a:pt x="77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lnTo>
                    <a:pt x="80" y="112"/>
                  </a:lnTo>
                  <a:cubicBezTo>
                    <a:pt x="80" y="112"/>
                    <a:pt x="80" y="112"/>
                    <a:pt x="79" y="112"/>
                  </a:cubicBezTo>
                  <a:lnTo>
                    <a:pt x="79" y="111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0"/>
                  </a:cubicBezTo>
                  <a:lnTo>
                    <a:pt x="81" y="111"/>
                  </a:lnTo>
                  <a:cubicBezTo>
                    <a:pt x="80" y="112"/>
                    <a:pt x="80" y="112"/>
                    <a:pt x="80" y="112"/>
                  </a:cubicBezTo>
                  <a:lnTo>
                    <a:pt x="79" y="111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0" y="111"/>
                  </a:lnTo>
                  <a:lnTo>
                    <a:pt x="81" y="111"/>
                  </a:ln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8"/>
                  </a:cubicBezTo>
                  <a:lnTo>
                    <a:pt x="81" y="108"/>
                  </a:lnTo>
                  <a:cubicBezTo>
                    <a:pt x="82" y="109"/>
                    <a:pt x="81" y="110"/>
                    <a:pt x="81" y="111"/>
                  </a:cubicBezTo>
                  <a:lnTo>
                    <a:pt x="79" y="110"/>
                  </a:lnTo>
                  <a:close/>
                  <a:moveTo>
                    <a:pt x="80" y="108"/>
                  </a:moveTo>
                  <a:cubicBezTo>
                    <a:pt x="80" y="108"/>
                    <a:pt x="80" y="108"/>
                    <a:pt x="80" y="108"/>
                  </a:cubicBezTo>
                  <a:lnTo>
                    <a:pt x="81" y="108"/>
                  </a:lnTo>
                  <a:cubicBezTo>
                    <a:pt x="81" y="108"/>
                    <a:pt x="81" y="108"/>
                    <a:pt x="81" y="108"/>
                  </a:cubicBezTo>
                  <a:lnTo>
                    <a:pt x="80" y="108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close/>
                  <a:moveTo>
                    <a:pt x="80" y="108"/>
                  </a:moveTo>
                  <a:cubicBezTo>
                    <a:pt x="79" y="108"/>
                    <a:pt x="79" y="107"/>
                    <a:pt x="79" y="107"/>
                  </a:cubicBezTo>
                  <a:lnTo>
                    <a:pt x="79" y="106"/>
                  </a:lnTo>
                  <a:cubicBezTo>
                    <a:pt x="80" y="106"/>
                    <a:pt x="81" y="107"/>
                    <a:pt x="81" y="108"/>
                  </a:cubicBezTo>
                  <a:lnTo>
                    <a:pt x="80" y="108"/>
                  </a:lnTo>
                  <a:close/>
                  <a:moveTo>
                    <a:pt x="79" y="107"/>
                  </a:moveTo>
                  <a:cubicBezTo>
                    <a:pt x="78" y="107"/>
                    <a:pt x="78" y="107"/>
                    <a:pt x="77" y="107"/>
                  </a:cubicBezTo>
                  <a:lnTo>
                    <a:pt x="76" y="106"/>
                  </a:lnTo>
                  <a:cubicBezTo>
                    <a:pt x="77" y="105"/>
                    <a:pt x="78" y="105"/>
                    <a:pt x="79" y="106"/>
                  </a:cubicBezTo>
                  <a:lnTo>
                    <a:pt x="79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6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close/>
                  <a:moveTo>
                    <a:pt x="92" y="135"/>
                  </a:moveTo>
                  <a:lnTo>
                    <a:pt x="86" y="122"/>
                  </a:lnTo>
                  <a:lnTo>
                    <a:pt x="87" y="121"/>
                  </a:lnTo>
                  <a:lnTo>
                    <a:pt x="94" y="134"/>
                  </a:lnTo>
                  <a:lnTo>
                    <a:pt x="92" y="135"/>
                  </a:lnTo>
                  <a:close/>
                  <a:moveTo>
                    <a:pt x="73" y="105"/>
                  </a:moveTo>
                  <a:lnTo>
                    <a:pt x="45" y="96"/>
                  </a:lnTo>
                  <a:lnTo>
                    <a:pt x="45" y="95"/>
                  </a:lnTo>
                  <a:lnTo>
                    <a:pt x="73" y="103"/>
                  </a:lnTo>
                  <a:lnTo>
                    <a:pt x="73" y="10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8" name="Freeform 21"/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2147483647 h 83"/>
                <a:gd name="T10" fmla="*/ 2147483647 w 167"/>
                <a:gd name="T11" fmla="*/ 2147483647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2147483647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0 h 83"/>
                <a:gd name="T40" fmla="*/ 0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59" name="Freeform 22"/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2147483647 h 83"/>
                <a:gd name="T10" fmla="*/ 2147483647 w 167"/>
                <a:gd name="T11" fmla="*/ 2147483647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2147483647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0 h 83"/>
                <a:gd name="T40" fmla="*/ 0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0" name="Freeform 23"/>
            <p:cNvSpPr>
              <a:spLocks noEditPoints="1"/>
            </p:cNvSpPr>
            <p:nvPr/>
          </p:nvSpPr>
          <p:spPr bwMode="auto">
            <a:xfrm>
              <a:off x="2268" y="3381"/>
              <a:ext cx="1033" cy="406"/>
            </a:xfrm>
            <a:custGeom>
              <a:avLst/>
              <a:gdLst>
                <a:gd name="T0" fmla="*/ 0 w 170"/>
                <a:gd name="T1" fmla="*/ 2147483647 h 70"/>
                <a:gd name="T2" fmla="*/ 2147483647 w 170"/>
                <a:gd name="T3" fmla="*/ 2147483647 h 70"/>
                <a:gd name="T4" fmla="*/ 2147483647 w 170"/>
                <a:gd name="T5" fmla="*/ 2147483647 h 70"/>
                <a:gd name="T6" fmla="*/ 2147483647 w 170"/>
                <a:gd name="T7" fmla="*/ 2147483647 h 70"/>
                <a:gd name="T8" fmla="*/ 2147483647 w 170"/>
                <a:gd name="T9" fmla="*/ 2147483647 h 70"/>
                <a:gd name="T10" fmla="*/ 2147483647 w 170"/>
                <a:gd name="T11" fmla="*/ 2147483647 h 70"/>
                <a:gd name="T12" fmla="*/ 2147483647 w 170"/>
                <a:gd name="T13" fmla="*/ 2147483647 h 70"/>
                <a:gd name="T14" fmla="*/ 2147483647 w 170"/>
                <a:gd name="T15" fmla="*/ 2147483647 h 70"/>
                <a:gd name="T16" fmla="*/ 2147483647 w 170"/>
                <a:gd name="T17" fmla="*/ 2147483647 h 70"/>
                <a:gd name="T18" fmla="*/ 2147483647 w 170"/>
                <a:gd name="T19" fmla="*/ 0 h 70"/>
                <a:gd name="T20" fmla="*/ 2147483647 w 170"/>
                <a:gd name="T21" fmla="*/ 2147483647 h 70"/>
                <a:gd name="T22" fmla="*/ 2147483647 w 170"/>
                <a:gd name="T23" fmla="*/ 2147483647 h 70"/>
                <a:gd name="T24" fmla="*/ 2147483647 w 170"/>
                <a:gd name="T25" fmla="*/ 2147483647 h 70"/>
                <a:gd name="T26" fmla="*/ 2147483647 w 170"/>
                <a:gd name="T27" fmla="*/ 2147483647 h 70"/>
                <a:gd name="T28" fmla="*/ 2147483647 w 170"/>
                <a:gd name="T29" fmla="*/ 2147483647 h 70"/>
                <a:gd name="T30" fmla="*/ 2147483647 w 170"/>
                <a:gd name="T31" fmla="*/ 2147483647 h 70"/>
                <a:gd name="T32" fmla="*/ 2147483647 w 170"/>
                <a:gd name="T33" fmla="*/ 2147483647 h 70"/>
                <a:gd name="T34" fmla="*/ 2147483647 w 170"/>
                <a:gd name="T35" fmla="*/ 2147483647 h 70"/>
                <a:gd name="T36" fmla="*/ 2147483647 w 170"/>
                <a:gd name="T37" fmla="*/ 2147483647 h 70"/>
                <a:gd name="T38" fmla="*/ 2147483647 w 170"/>
                <a:gd name="T39" fmla="*/ 2147483647 h 70"/>
                <a:gd name="T40" fmla="*/ 0 w 170"/>
                <a:gd name="T41" fmla="*/ 2147483647 h 70"/>
                <a:gd name="T42" fmla="*/ 2147483647 w 170"/>
                <a:gd name="T43" fmla="*/ 2147483647 h 70"/>
                <a:gd name="T44" fmla="*/ 2147483647 w 170"/>
                <a:gd name="T45" fmla="*/ 2147483647 h 70"/>
                <a:gd name="T46" fmla="*/ 2147483647 w 170"/>
                <a:gd name="T47" fmla="*/ 2147483647 h 70"/>
                <a:gd name="T48" fmla="*/ 2147483647 w 170"/>
                <a:gd name="T49" fmla="*/ 2147483647 h 70"/>
                <a:gd name="T50" fmla="*/ 2147483647 w 170"/>
                <a:gd name="T51" fmla="*/ 2147483647 h 70"/>
                <a:gd name="T52" fmla="*/ 2147483647 w 170"/>
                <a:gd name="T53" fmla="*/ 2147483647 h 70"/>
                <a:gd name="T54" fmla="*/ 2147483647 w 170"/>
                <a:gd name="T55" fmla="*/ 2147483647 h 70"/>
                <a:gd name="T56" fmla="*/ 2147483647 w 170"/>
                <a:gd name="T57" fmla="*/ 2147483647 h 70"/>
                <a:gd name="T58" fmla="*/ 2147483647 w 170"/>
                <a:gd name="T59" fmla="*/ 2147483647 h 70"/>
                <a:gd name="T60" fmla="*/ 2147483647 w 170"/>
                <a:gd name="T61" fmla="*/ 2147483647 h 70"/>
                <a:gd name="T62" fmla="*/ 2147483647 w 170"/>
                <a:gd name="T63" fmla="*/ 2147483647 h 70"/>
                <a:gd name="T64" fmla="*/ 2147483647 w 170"/>
                <a:gd name="T65" fmla="*/ 2147483647 h 70"/>
                <a:gd name="T66" fmla="*/ 2147483647 w 170"/>
                <a:gd name="T67" fmla="*/ 2147483647 h 70"/>
                <a:gd name="T68" fmla="*/ 2147483647 w 170"/>
                <a:gd name="T69" fmla="*/ 2147483647 h 70"/>
                <a:gd name="T70" fmla="*/ 2147483647 w 170"/>
                <a:gd name="T71" fmla="*/ 2147483647 h 70"/>
                <a:gd name="T72" fmla="*/ 2147483647 w 170"/>
                <a:gd name="T73" fmla="*/ 2147483647 h 70"/>
                <a:gd name="T74" fmla="*/ 2147483647 w 170"/>
                <a:gd name="T75" fmla="*/ 2147483647 h 70"/>
                <a:gd name="T76" fmla="*/ 2147483647 w 170"/>
                <a:gd name="T77" fmla="*/ 2147483647 h 70"/>
                <a:gd name="T78" fmla="*/ 2147483647 w 170"/>
                <a:gd name="T79" fmla="*/ 2147483647 h 70"/>
                <a:gd name="T80" fmla="*/ 2147483647 w 170"/>
                <a:gd name="T81" fmla="*/ 2147483647 h 70"/>
                <a:gd name="T82" fmla="*/ 2147483647 w 170"/>
                <a:gd name="T83" fmla="*/ 2147483647 h 70"/>
                <a:gd name="T84" fmla="*/ 2147483647 w 170"/>
                <a:gd name="T85" fmla="*/ 2147483647 h 70"/>
                <a:gd name="T86" fmla="*/ 2147483647 w 170"/>
                <a:gd name="T87" fmla="*/ 2147483647 h 70"/>
                <a:gd name="T88" fmla="*/ 2147483647 w 170"/>
                <a:gd name="T89" fmla="*/ 2147483647 h 70"/>
                <a:gd name="T90" fmla="*/ 2147483647 w 170"/>
                <a:gd name="T91" fmla="*/ 2147483647 h 70"/>
                <a:gd name="T92" fmla="*/ 2147483647 w 170"/>
                <a:gd name="T93" fmla="*/ 2147483647 h 70"/>
                <a:gd name="T94" fmla="*/ 2147483647 w 170"/>
                <a:gd name="T95" fmla="*/ 2147483647 h 70"/>
                <a:gd name="T96" fmla="*/ 2147483647 w 170"/>
                <a:gd name="T97" fmla="*/ 2147483647 h 70"/>
                <a:gd name="T98" fmla="*/ 2147483647 w 170"/>
                <a:gd name="T99" fmla="*/ 2147483647 h 70"/>
                <a:gd name="T100" fmla="*/ 2147483647 w 170"/>
                <a:gd name="T101" fmla="*/ 2147483647 h 70"/>
                <a:gd name="T102" fmla="*/ 2147483647 w 170"/>
                <a:gd name="T103" fmla="*/ 2147483647 h 70"/>
                <a:gd name="T104" fmla="*/ 2147483647 w 170"/>
                <a:gd name="T105" fmla="*/ 2147483647 h 70"/>
                <a:gd name="T106" fmla="*/ 2147483647 w 170"/>
                <a:gd name="T107" fmla="*/ 2147483647 h 70"/>
                <a:gd name="T108" fmla="*/ 2147483647 w 170"/>
                <a:gd name="T109" fmla="*/ 2147483647 h 70"/>
                <a:gd name="T110" fmla="*/ 2147483647 w 170"/>
                <a:gd name="T111" fmla="*/ 2147483647 h 70"/>
                <a:gd name="T112" fmla="*/ 2147483647 w 170"/>
                <a:gd name="T113" fmla="*/ 2147483647 h 70"/>
                <a:gd name="T114" fmla="*/ 2147483647 w 170"/>
                <a:gd name="T115" fmla="*/ 2147483647 h 70"/>
                <a:gd name="T116" fmla="*/ 2147483647 w 170"/>
                <a:gd name="T117" fmla="*/ 2147483647 h 70"/>
                <a:gd name="T118" fmla="*/ 2147483647 w 170"/>
                <a:gd name="T119" fmla="*/ 2147483647 h 70"/>
                <a:gd name="T120" fmla="*/ 2147483647 w 170"/>
                <a:gd name="T121" fmla="*/ 2147483647 h 70"/>
                <a:gd name="T122" fmla="*/ 2147483647 w 170"/>
                <a:gd name="T123" fmla="*/ 2147483647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0" y="50"/>
                  </a:moveTo>
                  <a:lnTo>
                    <a:pt x="67" y="51"/>
                  </a:lnTo>
                  <a:lnTo>
                    <a:pt x="66" y="61"/>
                  </a:lnTo>
                  <a:lnTo>
                    <a:pt x="59" y="69"/>
                  </a:lnTo>
                  <a:lnTo>
                    <a:pt x="83" y="70"/>
                  </a:lnTo>
                  <a:lnTo>
                    <a:pt x="92" y="63"/>
                  </a:lnTo>
                  <a:lnTo>
                    <a:pt x="92" y="49"/>
                  </a:lnTo>
                  <a:cubicBezTo>
                    <a:pt x="92" y="49"/>
                    <a:pt x="107" y="48"/>
                    <a:pt x="112" y="41"/>
                  </a:cubicBezTo>
                  <a:cubicBezTo>
                    <a:pt x="118" y="34"/>
                    <a:pt x="121" y="22"/>
                    <a:pt x="126" y="20"/>
                  </a:cubicBezTo>
                  <a:cubicBezTo>
                    <a:pt x="131" y="17"/>
                    <a:pt x="170" y="0"/>
                    <a:pt x="170" y="0"/>
                  </a:cubicBezTo>
                  <a:lnTo>
                    <a:pt x="128" y="2"/>
                  </a:lnTo>
                  <a:cubicBezTo>
                    <a:pt x="123" y="3"/>
                    <a:pt x="118" y="5"/>
                    <a:pt x="116" y="8"/>
                  </a:cubicBezTo>
                  <a:cubicBezTo>
                    <a:pt x="112" y="13"/>
                    <a:pt x="105" y="23"/>
                    <a:pt x="102" y="24"/>
                  </a:cubicBezTo>
                  <a:cubicBezTo>
                    <a:pt x="98" y="25"/>
                    <a:pt x="88" y="26"/>
                    <a:pt x="88" y="26"/>
                  </a:cubicBezTo>
                  <a:lnTo>
                    <a:pt x="87" y="13"/>
                  </a:lnTo>
                  <a:lnTo>
                    <a:pt x="78" y="4"/>
                  </a:lnTo>
                  <a:lnTo>
                    <a:pt x="58" y="4"/>
                  </a:lnTo>
                  <a:lnTo>
                    <a:pt x="66" y="15"/>
                  </a:lnTo>
                  <a:lnTo>
                    <a:pt x="67" y="29"/>
                  </a:lnTo>
                  <a:lnTo>
                    <a:pt x="9" y="22"/>
                  </a:lnTo>
                  <a:lnTo>
                    <a:pt x="0" y="50"/>
                  </a:lnTo>
                  <a:close/>
                  <a:moveTo>
                    <a:pt x="8" y="46"/>
                  </a:moveTo>
                  <a:lnTo>
                    <a:pt x="14" y="27"/>
                  </a:lnTo>
                  <a:moveTo>
                    <a:pt x="16" y="43"/>
                  </a:moveTo>
                  <a:lnTo>
                    <a:pt x="50" y="41"/>
                  </a:lnTo>
                  <a:moveTo>
                    <a:pt x="17" y="36"/>
                  </a:moveTo>
                  <a:lnTo>
                    <a:pt x="49" y="38"/>
                  </a:lnTo>
                  <a:moveTo>
                    <a:pt x="20" y="28"/>
                  </a:moveTo>
                  <a:lnTo>
                    <a:pt x="50" y="35"/>
                  </a:lnTo>
                  <a:moveTo>
                    <a:pt x="66" y="43"/>
                  </a:moveTo>
                  <a:lnTo>
                    <a:pt x="92" y="41"/>
                  </a:lnTo>
                  <a:moveTo>
                    <a:pt x="68" y="38"/>
                  </a:moveTo>
                  <a:lnTo>
                    <a:pt x="92" y="35"/>
                  </a:lnTo>
                  <a:moveTo>
                    <a:pt x="69" y="32"/>
                  </a:moveTo>
                  <a:lnTo>
                    <a:pt x="92" y="33"/>
                  </a:lnTo>
                  <a:moveTo>
                    <a:pt x="105" y="30"/>
                  </a:moveTo>
                  <a:lnTo>
                    <a:pt x="120" y="13"/>
                  </a:lnTo>
                  <a:moveTo>
                    <a:pt x="140" y="9"/>
                  </a:moveTo>
                  <a:lnTo>
                    <a:pt x="156" y="4"/>
                  </a:lnTo>
                  <a:moveTo>
                    <a:pt x="72" y="65"/>
                  </a:moveTo>
                  <a:lnTo>
                    <a:pt x="82" y="65"/>
                  </a:lnTo>
                  <a:moveTo>
                    <a:pt x="74" y="52"/>
                  </a:moveTo>
                  <a:lnTo>
                    <a:pt x="75" y="60"/>
                  </a:lnTo>
                  <a:moveTo>
                    <a:pt x="86" y="53"/>
                  </a:moveTo>
                  <a:lnTo>
                    <a:pt x="86" y="61"/>
                  </a:lnTo>
                  <a:moveTo>
                    <a:pt x="68" y="7"/>
                  </a:moveTo>
                  <a:lnTo>
                    <a:pt x="73" y="13"/>
                  </a:lnTo>
                  <a:moveTo>
                    <a:pt x="76" y="7"/>
                  </a:moveTo>
                  <a:lnTo>
                    <a:pt x="80" y="12"/>
                  </a:lnTo>
                  <a:moveTo>
                    <a:pt x="73" y="18"/>
                  </a:moveTo>
                  <a:lnTo>
                    <a:pt x="74" y="28"/>
                  </a:lnTo>
                  <a:moveTo>
                    <a:pt x="80" y="18"/>
                  </a:moveTo>
                  <a:lnTo>
                    <a:pt x="81" y="27"/>
                  </a:lnTo>
                  <a:moveTo>
                    <a:pt x="124" y="10"/>
                  </a:moveTo>
                  <a:cubicBezTo>
                    <a:pt x="124" y="12"/>
                    <a:pt x="125" y="13"/>
                    <a:pt x="127" y="13"/>
                  </a:cubicBezTo>
                  <a:cubicBezTo>
                    <a:pt x="128" y="13"/>
                    <a:pt x="129" y="11"/>
                    <a:pt x="129" y="10"/>
                  </a:cubicBezTo>
                  <a:cubicBezTo>
                    <a:pt x="129" y="8"/>
                    <a:pt x="128" y="7"/>
                    <a:pt x="126" y="7"/>
                  </a:cubicBezTo>
                  <a:cubicBezTo>
                    <a:pt x="125" y="8"/>
                    <a:pt x="123" y="9"/>
                    <a:pt x="124" y="10"/>
                  </a:cubicBezTo>
                  <a:close/>
                  <a:moveTo>
                    <a:pt x="155" y="4"/>
                  </a:moveTo>
                  <a:lnTo>
                    <a:pt x="141" y="6"/>
                  </a:lnTo>
                  <a:moveTo>
                    <a:pt x="120" y="13"/>
                  </a:moveTo>
                  <a:lnTo>
                    <a:pt x="103" y="37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1" name="Freeform 24"/>
            <p:cNvSpPr>
              <a:spLocks noEditPoints="1"/>
            </p:cNvSpPr>
            <p:nvPr/>
          </p:nvSpPr>
          <p:spPr bwMode="auto">
            <a:xfrm>
              <a:off x="2262" y="3376"/>
              <a:ext cx="1039" cy="417"/>
            </a:xfrm>
            <a:custGeom>
              <a:avLst/>
              <a:gdLst>
                <a:gd name="T0" fmla="*/ 2147483647 w 171"/>
                <a:gd name="T1" fmla="*/ 2147483647 h 72"/>
                <a:gd name="T2" fmla="*/ 2147483647 w 171"/>
                <a:gd name="T3" fmla="*/ 2147483647 h 72"/>
                <a:gd name="T4" fmla="*/ 2147483647 w 171"/>
                <a:gd name="T5" fmla="*/ 2147483647 h 72"/>
                <a:gd name="T6" fmla="*/ 2147483647 w 171"/>
                <a:gd name="T7" fmla="*/ 2147483647 h 72"/>
                <a:gd name="T8" fmla="*/ 2147483647 w 171"/>
                <a:gd name="T9" fmla="*/ 2147483647 h 72"/>
                <a:gd name="T10" fmla="*/ 2147483647 w 171"/>
                <a:gd name="T11" fmla="*/ 2147483647 h 72"/>
                <a:gd name="T12" fmla="*/ 2147483647 w 171"/>
                <a:gd name="T13" fmla="*/ 2147483647 h 72"/>
                <a:gd name="T14" fmla="*/ 2147483647 w 171"/>
                <a:gd name="T15" fmla="*/ 2147483647 h 72"/>
                <a:gd name="T16" fmla="*/ 2147483647 w 171"/>
                <a:gd name="T17" fmla="*/ 2147483647 h 72"/>
                <a:gd name="T18" fmla="*/ 2147483647 w 171"/>
                <a:gd name="T19" fmla="*/ 2147483647 h 72"/>
                <a:gd name="T20" fmla="*/ 2147483647 w 171"/>
                <a:gd name="T21" fmla="*/ 2147483647 h 72"/>
                <a:gd name="T22" fmla="*/ 2147483647 w 171"/>
                <a:gd name="T23" fmla="*/ 2147483647 h 72"/>
                <a:gd name="T24" fmla="*/ 2147483647 w 171"/>
                <a:gd name="T25" fmla="*/ 0 h 72"/>
                <a:gd name="T26" fmla="*/ 2147483647 w 171"/>
                <a:gd name="T27" fmla="*/ 0 h 72"/>
                <a:gd name="T28" fmla="*/ 2147483647 w 171"/>
                <a:gd name="T29" fmla="*/ 2147483647 h 72"/>
                <a:gd name="T30" fmla="*/ 2147483647 w 171"/>
                <a:gd name="T31" fmla="*/ 2147483647 h 72"/>
                <a:gd name="T32" fmla="*/ 2147483647 w 171"/>
                <a:gd name="T33" fmla="*/ 2147483647 h 72"/>
                <a:gd name="T34" fmla="*/ 2147483647 w 171"/>
                <a:gd name="T35" fmla="*/ 2147483647 h 72"/>
                <a:gd name="T36" fmla="*/ 2147483647 w 171"/>
                <a:gd name="T37" fmla="*/ 2147483647 h 72"/>
                <a:gd name="T38" fmla="*/ 2147483647 w 171"/>
                <a:gd name="T39" fmla="*/ 2147483647 h 72"/>
                <a:gd name="T40" fmla="*/ 2147483647 w 171"/>
                <a:gd name="T41" fmla="*/ 2147483647 h 72"/>
                <a:gd name="T42" fmla="*/ 2147483647 w 171"/>
                <a:gd name="T43" fmla="*/ 2147483647 h 72"/>
                <a:gd name="T44" fmla="*/ 2147483647 w 171"/>
                <a:gd name="T45" fmla="*/ 2147483647 h 72"/>
                <a:gd name="T46" fmla="*/ 2147483647 w 171"/>
                <a:gd name="T47" fmla="*/ 2147483647 h 72"/>
                <a:gd name="T48" fmla="*/ 2147483647 w 171"/>
                <a:gd name="T49" fmla="*/ 2147483647 h 72"/>
                <a:gd name="T50" fmla="*/ 2147483647 w 171"/>
                <a:gd name="T51" fmla="*/ 2147483647 h 72"/>
                <a:gd name="T52" fmla="*/ 2147483647 w 171"/>
                <a:gd name="T53" fmla="*/ 2147483647 h 72"/>
                <a:gd name="T54" fmla="*/ 2147483647 w 171"/>
                <a:gd name="T55" fmla="*/ 2147483647 h 72"/>
                <a:gd name="T56" fmla="*/ 0 w 171"/>
                <a:gd name="T57" fmla="*/ 2147483647 h 72"/>
                <a:gd name="T58" fmla="*/ 2147483647 w 171"/>
                <a:gd name="T59" fmla="*/ 2147483647 h 72"/>
                <a:gd name="T60" fmla="*/ 2147483647 w 171"/>
                <a:gd name="T61" fmla="*/ 2147483647 h 72"/>
                <a:gd name="T62" fmla="*/ 2147483647 w 171"/>
                <a:gd name="T63" fmla="*/ 2147483647 h 72"/>
                <a:gd name="T64" fmla="*/ 2147483647 w 171"/>
                <a:gd name="T65" fmla="*/ 2147483647 h 72"/>
                <a:gd name="T66" fmla="*/ 2147483647 w 171"/>
                <a:gd name="T67" fmla="*/ 2147483647 h 72"/>
                <a:gd name="T68" fmla="*/ 2147483647 w 171"/>
                <a:gd name="T69" fmla="*/ 2147483647 h 72"/>
                <a:gd name="T70" fmla="*/ 2147483647 w 171"/>
                <a:gd name="T71" fmla="*/ 2147483647 h 72"/>
                <a:gd name="T72" fmla="*/ 2147483647 w 171"/>
                <a:gd name="T73" fmla="*/ 2147483647 h 72"/>
                <a:gd name="T74" fmla="*/ 2147483647 w 171"/>
                <a:gd name="T75" fmla="*/ 2147483647 h 72"/>
                <a:gd name="T76" fmla="*/ 2147483647 w 171"/>
                <a:gd name="T77" fmla="*/ 2147483647 h 72"/>
                <a:gd name="T78" fmla="*/ 2147483647 w 171"/>
                <a:gd name="T79" fmla="*/ 2147483647 h 72"/>
                <a:gd name="T80" fmla="*/ 2147483647 w 171"/>
                <a:gd name="T81" fmla="*/ 2147483647 h 72"/>
                <a:gd name="T82" fmla="*/ 2147483647 w 171"/>
                <a:gd name="T83" fmla="*/ 2147483647 h 72"/>
                <a:gd name="T84" fmla="*/ 2147483647 w 171"/>
                <a:gd name="T85" fmla="*/ 2147483647 h 72"/>
                <a:gd name="T86" fmla="*/ 2147483647 w 171"/>
                <a:gd name="T87" fmla="*/ 2147483647 h 72"/>
                <a:gd name="T88" fmla="*/ 2147483647 w 171"/>
                <a:gd name="T89" fmla="*/ 2147483647 h 72"/>
                <a:gd name="T90" fmla="*/ 2147483647 w 171"/>
                <a:gd name="T91" fmla="*/ 2147483647 h 72"/>
                <a:gd name="T92" fmla="*/ 2147483647 w 171"/>
                <a:gd name="T93" fmla="*/ 2147483647 h 72"/>
                <a:gd name="T94" fmla="*/ 2147483647 w 171"/>
                <a:gd name="T95" fmla="*/ 2147483647 h 72"/>
                <a:gd name="T96" fmla="*/ 2147483647 w 171"/>
                <a:gd name="T97" fmla="*/ 2147483647 h 72"/>
                <a:gd name="T98" fmla="*/ 2147483647 w 171"/>
                <a:gd name="T99" fmla="*/ 2147483647 h 72"/>
                <a:gd name="T100" fmla="*/ 2147483647 w 171"/>
                <a:gd name="T101" fmla="*/ 2147483647 h 72"/>
                <a:gd name="T102" fmla="*/ 2147483647 w 171"/>
                <a:gd name="T103" fmla="*/ 2147483647 h 72"/>
                <a:gd name="T104" fmla="*/ 2147483647 w 171"/>
                <a:gd name="T105" fmla="*/ 2147483647 h 72"/>
                <a:gd name="T106" fmla="*/ 2147483647 w 171"/>
                <a:gd name="T107" fmla="*/ 2147483647 h 72"/>
                <a:gd name="T108" fmla="*/ 2147483647 w 171"/>
                <a:gd name="T109" fmla="*/ 2147483647 h 72"/>
                <a:gd name="T110" fmla="*/ 2147483647 w 171"/>
                <a:gd name="T111" fmla="*/ 2147483647 h 72"/>
                <a:gd name="T112" fmla="*/ 2147483647 w 171"/>
                <a:gd name="T113" fmla="*/ 2147483647 h 72"/>
                <a:gd name="T114" fmla="*/ 2147483647 w 171"/>
                <a:gd name="T115" fmla="*/ 2147483647 h 72"/>
                <a:gd name="T116" fmla="*/ 2147483647 w 171"/>
                <a:gd name="T117" fmla="*/ 2147483647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"/>
                <a:gd name="T178" fmla="*/ 0 h 72"/>
                <a:gd name="T179" fmla="*/ 171 w 171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" h="72">
                  <a:moveTo>
                    <a:pt x="1" y="50"/>
                  </a:moveTo>
                  <a:lnTo>
                    <a:pt x="68" y="51"/>
                  </a:lnTo>
                  <a:lnTo>
                    <a:pt x="68" y="53"/>
                  </a:lnTo>
                  <a:lnTo>
                    <a:pt x="1" y="52"/>
                  </a:lnTo>
                  <a:lnTo>
                    <a:pt x="1" y="50"/>
                  </a:lnTo>
                  <a:close/>
                  <a:moveTo>
                    <a:pt x="68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1"/>
                  </a:lnTo>
                  <a:close/>
                  <a:moveTo>
                    <a:pt x="68" y="52"/>
                  </a:moveTo>
                  <a:lnTo>
                    <a:pt x="68" y="62"/>
                  </a:lnTo>
                  <a:lnTo>
                    <a:pt x="67" y="62"/>
                  </a:lnTo>
                  <a:lnTo>
                    <a:pt x="67" y="52"/>
                  </a:lnTo>
                  <a:lnTo>
                    <a:pt x="68" y="52"/>
                  </a:lnTo>
                  <a:close/>
                  <a:moveTo>
                    <a:pt x="68" y="62"/>
                  </a:moveTo>
                  <a:lnTo>
                    <a:pt x="68" y="63"/>
                  </a:lnTo>
                  <a:lnTo>
                    <a:pt x="67" y="62"/>
                  </a:lnTo>
                  <a:lnTo>
                    <a:pt x="68" y="62"/>
                  </a:lnTo>
                  <a:close/>
                  <a:moveTo>
                    <a:pt x="68" y="63"/>
                  </a:moveTo>
                  <a:lnTo>
                    <a:pt x="61" y="71"/>
                  </a:lnTo>
                  <a:lnTo>
                    <a:pt x="60" y="70"/>
                  </a:lnTo>
                  <a:lnTo>
                    <a:pt x="67" y="62"/>
                  </a:lnTo>
                  <a:lnTo>
                    <a:pt x="68" y="63"/>
                  </a:lnTo>
                  <a:close/>
                  <a:moveTo>
                    <a:pt x="60" y="71"/>
                  </a:moveTo>
                  <a:lnTo>
                    <a:pt x="59" y="71"/>
                  </a:lnTo>
                  <a:lnTo>
                    <a:pt x="60" y="70"/>
                  </a:lnTo>
                  <a:lnTo>
                    <a:pt x="60" y="71"/>
                  </a:lnTo>
                  <a:close/>
                  <a:moveTo>
                    <a:pt x="60" y="69"/>
                  </a:moveTo>
                  <a:lnTo>
                    <a:pt x="84" y="70"/>
                  </a:lnTo>
                  <a:lnTo>
                    <a:pt x="84" y="72"/>
                  </a:lnTo>
                  <a:lnTo>
                    <a:pt x="60" y="71"/>
                  </a:lnTo>
                  <a:lnTo>
                    <a:pt x="60" y="69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84" y="71"/>
                  </a:lnTo>
                  <a:lnTo>
                    <a:pt x="84" y="72"/>
                  </a:lnTo>
                  <a:close/>
                  <a:moveTo>
                    <a:pt x="83" y="70"/>
                  </a:moveTo>
                  <a:lnTo>
                    <a:pt x="92" y="64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83" y="70"/>
                  </a:lnTo>
                  <a:close/>
                  <a:moveTo>
                    <a:pt x="93" y="65"/>
                  </a:moveTo>
                  <a:lnTo>
                    <a:pt x="93" y="65"/>
                  </a:lnTo>
                  <a:lnTo>
                    <a:pt x="93" y="64"/>
                  </a:lnTo>
                  <a:lnTo>
                    <a:pt x="93" y="65"/>
                  </a:lnTo>
                  <a:close/>
                  <a:moveTo>
                    <a:pt x="92" y="64"/>
                  </a:moveTo>
                  <a:lnTo>
                    <a:pt x="93" y="50"/>
                  </a:lnTo>
                  <a:lnTo>
                    <a:pt x="94" y="50"/>
                  </a:lnTo>
                  <a:lnTo>
                    <a:pt x="93" y="65"/>
                  </a:lnTo>
                  <a:lnTo>
                    <a:pt x="92" y="64"/>
                  </a:lnTo>
                  <a:close/>
                  <a:moveTo>
                    <a:pt x="93" y="50"/>
                  </a:moveTo>
                  <a:lnTo>
                    <a:pt x="93" y="49"/>
                  </a:lnTo>
                  <a:lnTo>
                    <a:pt x="93" y="50"/>
                  </a:lnTo>
                  <a:close/>
                  <a:moveTo>
                    <a:pt x="93" y="49"/>
                  </a:moveTo>
                  <a:cubicBezTo>
                    <a:pt x="93" y="49"/>
                    <a:pt x="107" y="48"/>
                    <a:pt x="113" y="41"/>
                  </a:cubicBezTo>
                  <a:lnTo>
                    <a:pt x="114" y="42"/>
                  </a:lnTo>
                  <a:cubicBezTo>
                    <a:pt x="108" y="49"/>
                    <a:pt x="94" y="51"/>
                    <a:pt x="94" y="51"/>
                  </a:cubicBezTo>
                  <a:lnTo>
                    <a:pt x="93" y="49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3" y="42"/>
                  </a:lnTo>
                  <a:lnTo>
                    <a:pt x="113" y="41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4" y="42"/>
                  </a:lnTo>
                  <a:lnTo>
                    <a:pt x="113" y="41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3" y="42"/>
                  </a:lnTo>
                  <a:lnTo>
                    <a:pt x="114" y="42"/>
                  </a:lnTo>
                  <a:close/>
                  <a:moveTo>
                    <a:pt x="113" y="41"/>
                  </a:moveTo>
                  <a:cubicBezTo>
                    <a:pt x="115" y="38"/>
                    <a:pt x="117" y="34"/>
                    <a:pt x="119" y="31"/>
                  </a:cubicBezTo>
                  <a:lnTo>
                    <a:pt x="121" y="31"/>
                  </a:lnTo>
                  <a:cubicBezTo>
                    <a:pt x="119" y="35"/>
                    <a:pt x="117" y="39"/>
                    <a:pt x="114" y="42"/>
                  </a:cubicBezTo>
                  <a:lnTo>
                    <a:pt x="113" y="41"/>
                  </a:lnTo>
                  <a:close/>
                  <a:moveTo>
                    <a:pt x="119" y="31"/>
                  </a:moveTo>
                  <a:cubicBezTo>
                    <a:pt x="122" y="26"/>
                    <a:pt x="124" y="22"/>
                    <a:pt x="126" y="20"/>
                  </a:cubicBezTo>
                  <a:lnTo>
                    <a:pt x="127" y="21"/>
                  </a:lnTo>
                  <a:cubicBezTo>
                    <a:pt x="125" y="23"/>
                    <a:pt x="123" y="27"/>
                    <a:pt x="121" y="31"/>
                  </a:cubicBezTo>
                  <a:lnTo>
                    <a:pt x="119" y="31"/>
                  </a:lnTo>
                  <a:close/>
                  <a:moveTo>
                    <a:pt x="126" y="20"/>
                  </a:moveTo>
                  <a:cubicBezTo>
                    <a:pt x="131" y="17"/>
                    <a:pt x="171" y="0"/>
                    <a:pt x="171" y="0"/>
                  </a:cubicBezTo>
                  <a:lnTo>
                    <a:pt x="171" y="2"/>
                  </a:lnTo>
                  <a:cubicBezTo>
                    <a:pt x="171" y="2"/>
                    <a:pt x="132" y="18"/>
                    <a:pt x="127" y="21"/>
                  </a:cubicBezTo>
                  <a:lnTo>
                    <a:pt x="126" y="20"/>
                  </a:lnTo>
                  <a:close/>
                  <a:moveTo>
                    <a:pt x="171" y="0"/>
                  </a:moveTo>
                  <a:lnTo>
                    <a:pt x="171" y="2"/>
                  </a:lnTo>
                  <a:lnTo>
                    <a:pt x="171" y="1"/>
                  </a:lnTo>
                  <a:lnTo>
                    <a:pt x="171" y="0"/>
                  </a:lnTo>
                  <a:close/>
                  <a:moveTo>
                    <a:pt x="171" y="2"/>
                  </a:moveTo>
                  <a:lnTo>
                    <a:pt x="129" y="4"/>
                  </a:lnTo>
                  <a:lnTo>
                    <a:pt x="129" y="2"/>
                  </a:lnTo>
                  <a:lnTo>
                    <a:pt x="171" y="0"/>
                  </a:lnTo>
                  <a:lnTo>
                    <a:pt x="171" y="2"/>
                  </a:lnTo>
                  <a:close/>
                  <a:moveTo>
                    <a:pt x="129" y="2"/>
                  </a:moveTo>
                  <a:lnTo>
                    <a:pt x="129" y="2"/>
                  </a:lnTo>
                  <a:lnTo>
                    <a:pt x="129" y="3"/>
                  </a:lnTo>
                  <a:lnTo>
                    <a:pt x="129" y="2"/>
                  </a:lnTo>
                  <a:close/>
                  <a:moveTo>
                    <a:pt x="129" y="4"/>
                  </a:moveTo>
                  <a:cubicBezTo>
                    <a:pt x="126" y="4"/>
                    <a:pt x="124" y="5"/>
                    <a:pt x="122" y="6"/>
                  </a:cubicBezTo>
                  <a:lnTo>
                    <a:pt x="121" y="5"/>
                  </a:lnTo>
                  <a:cubicBezTo>
                    <a:pt x="124" y="4"/>
                    <a:pt x="126" y="3"/>
                    <a:pt x="129" y="2"/>
                  </a:cubicBezTo>
                  <a:lnTo>
                    <a:pt x="129" y="4"/>
                  </a:lnTo>
                  <a:close/>
                  <a:moveTo>
                    <a:pt x="122" y="6"/>
                  </a:moveTo>
                  <a:cubicBezTo>
                    <a:pt x="120" y="7"/>
                    <a:pt x="118" y="8"/>
                    <a:pt x="117" y="9"/>
                  </a:cubicBezTo>
                  <a:lnTo>
                    <a:pt x="116" y="9"/>
                  </a:lnTo>
                  <a:cubicBezTo>
                    <a:pt x="117" y="7"/>
                    <a:pt x="119" y="6"/>
                    <a:pt x="121" y="5"/>
                  </a:cubicBezTo>
                  <a:lnTo>
                    <a:pt x="122" y="6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lnTo>
                    <a:pt x="116" y="9"/>
                  </a:lnTo>
                  <a:cubicBezTo>
                    <a:pt x="116" y="9"/>
                    <a:pt x="116" y="9"/>
                    <a:pt x="116" y="9"/>
                  </a:cubicBezTo>
                  <a:lnTo>
                    <a:pt x="117" y="9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11"/>
                    <a:pt x="116" y="12"/>
                    <a:pt x="114" y="13"/>
                  </a:cubicBezTo>
                  <a:lnTo>
                    <a:pt x="113" y="13"/>
                  </a:lnTo>
                  <a:cubicBezTo>
                    <a:pt x="114" y="11"/>
                    <a:pt x="115" y="10"/>
                    <a:pt x="116" y="9"/>
                  </a:cubicBezTo>
                  <a:lnTo>
                    <a:pt x="117" y="9"/>
                  </a:lnTo>
                  <a:close/>
                  <a:moveTo>
                    <a:pt x="114" y="13"/>
                  </a:moveTo>
                  <a:cubicBezTo>
                    <a:pt x="111" y="19"/>
                    <a:pt x="106" y="25"/>
                    <a:pt x="104" y="26"/>
                  </a:cubicBezTo>
                  <a:lnTo>
                    <a:pt x="103" y="24"/>
                  </a:lnTo>
                  <a:cubicBezTo>
                    <a:pt x="105" y="23"/>
                    <a:pt x="110" y="18"/>
                    <a:pt x="113" y="13"/>
                  </a:cubicBezTo>
                  <a:lnTo>
                    <a:pt x="114" y="13"/>
                  </a:lnTo>
                  <a:close/>
                  <a:moveTo>
                    <a:pt x="104" y="26"/>
                  </a:moveTo>
                  <a:cubicBezTo>
                    <a:pt x="99" y="27"/>
                    <a:pt x="89" y="28"/>
                    <a:pt x="89" y="28"/>
                  </a:cubicBezTo>
                  <a:lnTo>
                    <a:pt x="89" y="26"/>
                  </a:lnTo>
                  <a:cubicBezTo>
                    <a:pt x="89" y="26"/>
                    <a:pt x="99" y="26"/>
                    <a:pt x="103" y="24"/>
                  </a:cubicBezTo>
                  <a:lnTo>
                    <a:pt x="104" y="26"/>
                  </a:lnTo>
                  <a:close/>
                  <a:moveTo>
                    <a:pt x="89" y="28"/>
                  </a:moveTo>
                  <a:lnTo>
                    <a:pt x="89" y="28"/>
                  </a:lnTo>
                  <a:lnTo>
                    <a:pt x="89" y="27"/>
                  </a:lnTo>
                  <a:lnTo>
                    <a:pt x="89" y="28"/>
                  </a:lnTo>
                  <a:close/>
                  <a:moveTo>
                    <a:pt x="89" y="27"/>
                  </a:moveTo>
                  <a:lnTo>
                    <a:pt x="87" y="14"/>
                  </a:lnTo>
                  <a:lnTo>
                    <a:pt x="89" y="14"/>
                  </a:lnTo>
                  <a:lnTo>
                    <a:pt x="90" y="27"/>
                  </a:lnTo>
                  <a:lnTo>
                    <a:pt x="89" y="27"/>
                  </a:lnTo>
                  <a:close/>
                  <a:moveTo>
                    <a:pt x="88" y="14"/>
                  </a:moveTo>
                  <a:lnTo>
                    <a:pt x="89" y="14"/>
                  </a:lnTo>
                  <a:lnTo>
                    <a:pt x="88" y="14"/>
                  </a:lnTo>
                  <a:close/>
                  <a:moveTo>
                    <a:pt x="87" y="15"/>
                  </a:moveTo>
                  <a:lnTo>
                    <a:pt x="78" y="6"/>
                  </a:lnTo>
                  <a:lnTo>
                    <a:pt x="79" y="5"/>
                  </a:lnTo>
                  <a:lnTo>
                    <a:pt x="88" y="14"/>
                  </a:lnTo>
                  <a:lnTo>
                    <a:pt x="87" y="15"/>
                  </a:lnTo>
                  <a:close/>
                  <a:moveTo>
                    <a:pt x="79" y="4"/>
                  </a:moveTo>
                  <a:lnTo>
                    <a:pt x="79" y="5"/>
                  </a:lnTo>
                  <a:lnTo>
                    <a:pt x="79" y="4"/>
                  </a:lnTo>
                  <a:close/>
                  <a:moveTo>
                    <a:pt x="79" y="6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79" y="4"/>
                  </a:lnTo>
                  <a:lnTo>
                    <a:pt x="79" y="6"/>
                  </a:lnTo>
                  <a:close/>
                  <a:moveTo>
                    <a:pt x="58" y="5"/>
                  </a:moveTo>
                  <a:lnTo>
                    <a:pt x="57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5"/>
                  </a:lnTo>
                  <a:close/>
                  <a:moveTo>
                    <a:pt x="59" y="4"/>
                  </a:moveTo>
                  <a:lnTo>
                    <a:pt x="68" y="16"/>
                  </a:lnTo>
                  <a:lnTo>
                    <a:pt x="66" y="16"/>
                  </a:lnTo>
                  <a:lnTo>
                    <a:pt x="58" y="5"/>
                  </a:lnTo>
                  <a:lnTo>
                    <a:pt x="59" y="4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  <a:close/>
                  <a:moveTo>
                    <a:pt x="68" y="16"/>
                  </a:moveTo>
                  <a:lnTo>
                    <a:pt x="69" y="30"/>
                  </a:lnTo>
                  <a:lnTo>
                    <a:pt x="67" y="30"/>
                  </a:lnTo>
                  <a:lnTo>
                    <a:pt x="66" y="16"/>
                  </a:lnTo>
                  <a:lnTo>
                    <a:pt x="68" y="16"/>
                  </a:lnTo>
                  <a:close/>
                  <a:moveTo>
                    <a:pt x="69" y="30"/>
                  </a:move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close/>
                  <a:moveTo>
                    <a:pt x="68" y="30"/>
                  </a:moveTo>
                  <a:lnTo>
                    <a:pt x="10" y="23"/>
                  </a:lnTo>
                  <a:lnTo>
                    <a:pt x="10" y="22"/>
                  </a:lnTo>
                  <a:lnTo>
                    <a:pt x="68" y="29"/>
                  </a:lnTo>
                  <a:lnTo>
                    <a:pt x="68" y="30"/>
                  </a:lnTo>
                  <a:close/>
                  <a:moveTo>
                    <a:pt x="9" y="22"/>
                  </a:move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2"/>
                  </a:lnTo>
                  <a:close/>
                  <a:moveTo>
                    <a:pt x="11" y="23"/>
                  </a:moveTo>
                  <a:lnTo>
                    <a:pt x="1" y="51"/>
                  </a:lnTo>
                  <a:lnTo>
                    <a:pt x="0" y="51"/>
                  </a:lnTo>
                  <a:lnTo>
                    <a:pt x="9" y="22"/>
                  </a:lnTo>
                  <a:lnTo>
                    <a:pt x="11" y="23"/>
                  </a:lnTo>
                  <a:close/>
                  <a:moveTo>
                    <a:pt x="1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2"/>
                  </a:lnTo>
                  <a:close/>
                  <a:moveTo>
                    <a:pt x="8" y="47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10" y="47"/>
                  </a:lnTo>
                  <a:lnTo>
                    <a:pt x="8" y="47"/>
                  </a:lnTo>
                  <a:close/>
                  <a:moveTo>
                    <a:pt x="17" y="44"/>
                  </a:moveTo>
                  <a:lnTo>
                    <a:pt x="51" y="42"/>
                  </a:lnTo>
                  <a:lnTo>
                    <a:pt x="51" y="43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18" y="36"/>
                  </a:moveTo>
                  <a:lnTo>
                    <a:pt x="50" y="38"/>
                  </a:lnTo>
                  <a:lnTo>
                    <a:pt x="50" y="40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22" y="28"/>
                  </a:moveTo>
                  <a:lnTo>
                    <a:pt x="51" y="35"/>
                  </a:lnTo>
                  <a:lnTo>
                    <a:pt x="51" y="37"/>
                  </a:lnTo>
                  <a:lnTo>
                    <a:pt x="21" y="30"/>
                  </a:lnTo>
                  <a:lnTo>
                    <a:pt x="22" y="28"/>
                  </a:lnTo>
                  <a:close/>
                  <a:moveTo>
                    <a:pt x="67" y="44"/>
                  </a:moveTo>
                  <a:lnTo>
                    <a:pt x="93" y="41"/>
                  </a:lnTo>
                  <a:lnTo>
                    <a:pt x="93" y="43"/>
                  </a:lnTo>
                  <a:lnTo>
                    <a:pt x="67" y="45"/>
                  </a:lnTo>
                  <a:lnTo>
                    <a:pt x="67" y="44"/>
                  </a:lnTo>
                  <a:close/>
                  <a:moveTo>
                    <a:pt x="69" y="38"/>
                  </a:moveTo>
                  <a:lnTo>
                    <a:pt x="93" y="36"/>
                  </a:lnTo>
                  <a:lnTo>
                    <a:pt x="93" y="37"/>
                  </a:lnTo>
                  <a:lnTo>
                    <a:pt x="70" y="39"/>
                  </a:lnTo>
                  <a:lnTo>
                    <a:pt x="69" y="38"/>
                  </a:lnTo>
                  <a:close/>
                  <a:moveTo>
                    <a:pt x="70" y="32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70" y="34"/>
                  </a:lnTo>
                  <a:lnTo>
                    <a:pt x="70" y="32"/>
                  </a:lnTo>
                  <a:close/>
                  <a:moveTo>
                    <a:pt x="105" y="30"/>
                  </a:moveTo>
                  <a:lnTo>
                    <a:pt x="120" y="14"/>
                  </a:lnTo>
                  <a:lnTo>
                    <a:pt x="121" y="15"/>
                  </a:lnTo>
                  <a:lnTo>
                    <a:pt x="106" y="31"/>
                  </a:lnTo>
                  <a:lnTo>
                    <a:pt x="105" y="30"/>
                  </a:lnTo>
                  <a:close/>
                  <a:moveTo>
                    <a:pt x="141" y="9"/>
                  </a:moveTo>
                  <a:lnTo>
                    <a:pt x="156" y="4"/>
                  </a:lnTo>
                  <a:lnTo>
                    <a:pt x="157" y="5"/>
                  </a:lnTo>
                  <a:lnTo>
                    <a:pt x="141" y="11"/>
                  </a:lnTo>
                  <a:lnTo>
                    <a:pt x="141" y="9"/>
                  </a:lnTo>
                  <a:close/>
                  <a:moveTo>
                    <a:pt x="73" y="66"/>
                  </a:moveTo>
                  <a:lnTo>
                    <a:pt x="83" y="65"/>
                  </a:lnTo>
                  <a:lnTo>
                    <a:pt x="83" y="67"/>
                  </a:lnTo>
                  <a:lnTo>
                    <a:pt x="73" y="67"/>
                  </a:lnTo>
                  <a:lnTo>
                    <a:pt x="73" y="66"/>
                  </a:lnTo>
                  <a:close/>
                  <a:moveTo>
                    <a:pt x="75" y="53"/>
                  </a:moveTo>
                  <a:lnTo>
                    <a:pt x="77" y="61"/>
                  </a:lnTo>
                  <a:lnTo>
                    <a:pt x="76" y="61"/>
                  </a:lnTo>
                  <a:lnTo>
                    <a:pt x="74" y="53"/>
                  </a:lnTo>
                  <a:lnTo>
                    <a:pt x="75" y="53"/>
                  </a:lnTo>
                  <a:close/>
                  <a:moveTo>
                    <a:pt x="88" y="54"/>
                  </a:moveTo>
                  <a:lnTo>
                    <a:pt x="88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88" y="54"/>
                  </a:lnTo>
                  <a:close/>
                  <a:moveTo>
                    <a:pt x="70" y="8"/>
                  </a:moveTo>
                  <a:lnTo>
                    <a:pt x="75" y="13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70" y="8"/>
                  </a:lnTo>
                  <a:close/>
                  <a:moveTo>
                    <a:pt x="78" y="7"/>
                  </a:moveTo>
                  <a:lnTo>
                    <a:pt x="82" y="12"/>
                  </a:lnTo>
                  <a:lnTo>
                    <a:pt x="80" y="13"/>
                  </a:lnTo>
                  <a:lnTo>
                    <a:pt x="76" y="8"/>
                  </a:lnTo>
                  <a:lnTo>
                    <a:pt x="78" y="7"/>
                  </a:lnTo>
                  <a:close/>
                  <a:moveTo>
                    <a:pt x="74" y="19"/>
                  </a:moveTo>
                  <a:lnTo>
                    <a:pt x="75" y="29"/>
                  </a:lnTo>
                  <a:lnTo>
                    <a:pt x="74" y="29"/>
                  </a:lnTo>
                  <a:lnTo>
                    <a:pt x="73" y="19"/>
                  </a:lnTo>
                  <a:lnTo>
                    <a:pt x="74" y="19"/>
                  </a:lnTo>
                  <a:close/>
                  <a:moveTo>
                    <a:pt x="81" y="19"/>
                  </a:moveTo>
                  <a:lnTo>
                    <a:pt x="83" y="28"/>
                  </a:lnTo>
                  <a:lnTo>
                    <a:pt x="81" y="28"/>
                  </a:lnTo>
                  <a:lnTo>
                    <a:pt x="80" y="19"/>
                  </a:lnTo>
                  <a:lnTo>
                    <a:pt x="81" y="19"/>
                  </a:lnTo>
                  <a:close/>
                  <a:moveTo>
                    <a:pt x="125" y="11"/>
                  </a:moveTo>
                  <a:cubicBezTo>
                    <a:pt x="125" y="11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cubicBezTo>
                    <a:pt x="125" y="12"/>
                    <a:pt x="125" y="12"/>
                    <a:pt x="126" y="12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lnTo>
                    <a:pt x="124" y="13"/>
                  </a:lnTo>
                  <a:cubicBezTo>
                    <a:pt x="124" y="13"/>
                    <a:pt x="124" y="13"/>
                    <a:pt x="124" y="12"/>
                  </a:cubicBezTo>
                  <a:lnTo>
                    <a:pt x="126" y="12"/>
                  </a:lnTo>
                  <a:close/>
                  <a:moveTo>
                    <a:pt x="126" y="12"/>
                  </a:moveTo>
                  <a:cubicBezTo>
                    <a:pt x="126" y="13"/>
                    <a:pt x="127" y="13"/>
                    <a:pt x="128" y="13"/>
                  </a:cubicBezTo>
                  <a:lnTo>
                    <a:pt x="128" y="15"/>
                  </a:lnTo>
                  <a:cubicBezTo>
                    <a:pt x="126" y="15"/>
                    <a:pt x="125" y="14"/>
                    <a:pt x="124" y="13"/>
                  </a:cubicBezTo>
                  <a:lnTo>
                    <a:pt x="126" y="12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lnTo>
                    <a:pt x="128" y="13"/>
                  </a:lnTo>
                  <a:lnTo>
                    <a:pt x="128" y="15"/>
                  </a:lnTo>
                  <a:lnTo>
                    <a:pt x="128" y="13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cubicBezTo>
                    <a:pt x="128" y="13"/>
                    <a:pt x="129" y="13"/>
                    <a:pt x="129" y="12"/>
                  </a:cubicBezTo>
                  <a:lnTo>
                    <a:pt x="130" y="13"/>
                  </a:lnTo>
                  <a:cubicBezTo>
                    <a:pt x="130" y="14"/>
                    <a:pt x="129" y="15"/>
                    <a:pt x="128" y="15"/>
                  </a:cubicBezTo>
                  <a:lnTo>
                    <a:pt x="128" y="13"/>
                  </a:lnTo>
                  <a:close/>
                  <a:moveTo>
                    <a:pt x="129" y="12"/>
                  </a:moveTo>
                  <a:cubicBezTo>
                    <a:pt x="129" y="12"/>
                    <a:pt x="130" y="12"/>
                    <a:pt x="130" y="11"/>
                  </a:cubicBezTo>
                  <a:lnTo>
                    <a:pt x="131" y="11"/>
                  </a:lnTo>
                  <a:cubicBezTo>
                    <a:pt x="131" y="12"/>
                    <a:pt x="131" y="13"/>
                    <a:pt x="130" y="13"/>
                  </a:cubicBezTo>
                  <a:lnTo>
                    <a:pt x="129" y="12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1"/>
                  </a:moveTo>
                  <a:lnTo>
                    <a:pt x="131" y="11"/>
                  </a:lnTo>
                  <a:lnTo>
                    <a:pt x="130" y="11"/>
                  </a:lnTo>
                  <a:lnTo>
                    <a:pt x="131" y="11"/>
                  </a:lnTo>
                  <a:close/>
                  <a:moveTo>
                    <a:pt x="130" y="11"/>
                  </a:moveTo>
                  <a:cubicBezTo>
                    <a:pt x="130" y="11"/>
                    <a:pt x="129" y="11"/>
                    <a:pt x="129" y="10"/>
                  </a:cubicBezTo>
                  <a:lnTo>
                    <a:pt x="131" y="10"/>
                  </a:lnTo>
                  <a:cubicBezTo>
                    <a:pt x="131" y="10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0"/>
                  </a:moveTo>
                  <a:lnTo>
                    <a:pt x="131" y="10"/>
                  </a:lnTo>
                  <a:lnTo>
                    <a:pt x="130" y="10"/>
                  </a:lnTo>
                  <a:lnTo>
                    <a:pt x="131" y="10"/>
                  </a:lnTo>
                  <a:close/>
                  <a:moveTo>
                    <a:pt x="129" y="10"/>
                  </a:moveTo>
                  <a:cubicBezTo>
                    <a:pt x="129" y="10"/>
                    <a:pt x="129" y="10"/>
                    <a:pt x="129" y="10"/>
                  </a:cubicBezTo>
                  <a:lnTo>
                    <a:pt x="130" y="9"/>
                  </a:lnTo>
                  <a:cubicBezTo>
                    <a:pt x="131" y="10"/>
                    <a:pt x="131" y="10"/>
                    <a:pt x="131" y="10"/>
                  </a:cubicBezTo>
                  <a:lnTo>
                    <a:pt x="129" y="10"/>
                  </a:lnTo>
                  <a:close/>
                  <a:moveTo>
                    <a:pt x="129" y="10"/>
                  </a:moveTo>
                  <a:cubicBezTo>
                    <a:pt x="129" y="9"/>
                    <a:pt x="128" y="9"/>
                    <a:pt x="127" y="9"/>
                  </a:cubicBezTo>
                  <a:lnTo>
                    <a:pt x="127" y="8"/>
                  </a:lnTo>
                  <a:cubicBezTo>
                    <a:pt x="128" y="8"/>
                    <a:pt x="130" y="8"/>
                    <a:pt x="130" y="9"/>
                  </a:cubicBezTo>
                  <a:lnTo>
                    <a:pt x="129" y="10"/>
                  </a:lnTo>
                  <a:close/>
                  <a:moveTo>
                    <a:pt x="127" y="9"/>
                  </a:moveTo>
                  <a:lnTo>
                    <a:pt x="127" y="9"/>
                  </a:lnTo>
                  <a:lnTo>
                    <a:pt x="127" y="8"/>
                  </a:lnTo>
                  <a:lnTo>
                    <a:pt x="127" y="9"/>
                  </a:lnTo>
                  <a:close/>
                  <a:moveTo>
                    <a:pt x="127" y="8"/>
                  </a:moveTo>
                  <a:lnTo>
                    <a:pt x="127" y="8"/>
                  </a:lnTo>
                  <a:close/>
                  <a:moveTo>
                    <a:pt x="127" y="9"/>
                  </a:moveTo>
                  <a:cubicBezTo>
                    <a:pt x="127" y="9"/>
                    <a:pt x="126" y="10"/>
                    <a:pt x="126" y="10"/>
                  </a:cubicBezTo>
                  <a:lnTo>
                    <a:pt x="125" y="9"/>
                  </a:lnTo>
                  <a:cubicBezTo>
                    <a:pt x="125" y="8"/>
                    <a:pt x="126" y="8"/>
                    <a:pt x="127" y="8"/>
                  </a:cubicBezTo>
                  <a:lnTo>
                    <a:pt x="127" y="9"/>
                  </a:lnTo>
                  <a:close/>
                  <a:moveTo>
                    <a:pt x="126" y="10"/>
                  </a:moveTo>
                  <a:cubicBezTo>
                    <a:pt x="126" y="10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1"/>
                    <a:pt x="124" y="10"/>
                    <a:pt x="125" y="9"/>
                  </a:cubicBezTo>
                  <a:lnTo>
                    <a:pt x="126" y="10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1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lnTo>
                    <a:pt x="124" y="12"/>
                  </a:lnTo>
                  <a:lnTo>
                    <a:pt x="125" y="11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close/>
                  <a:moveTo>
                    <a:pt x="156" y="5"/>
                  </a:moveTo>
                  <a:lnTo>
                    <a:pt x="142" y="7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56" y="5"/>
                  </a:lnTo>
                  <a:close/>
                  <a:moveTo>
                    <a:pt x="122" y="15"/>
                  </a:moveTo>
                  <a:lnTo>
                    <a:pt x="105" y="39"/>
                  </a:lnTo>
                  <a:lnTo>
                    <a:pt x="104" y="38"/>
                  </a:lnTo>
                  <a:lnTo>
                    <a:pt x="120" y="14"/>
                  </a:lnTo>
                  <a:lnTo>
                    <a:pt x="122" y="1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2" name="Freeform 25"/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7 w 118"/>
                <a:gd name="T1" fmla="*/ 2147483647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2147483647 w 118"/>
                <a:gd name="T19" fmla="*/ 0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0 w 118"/>
                <a:gd name="T39" fmla="*/ 2147483647 h 141"/>
                <a:gd name="T40" fmla="*/ 2147483647 w 118"/>
                <a:gd name="T41" fmla="*/ 2147483647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3" name="Freeform 26"/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7 w 118"/>
                <a:gd name="T1" fmla="*/ 2147483647 h 141"/>
                <a:gd name="T2" fmla="*/ 2147483647 w 118"/>
                <a:gd name="T3" fmla="*/ 2147483647 h 141"/>
                <a:gd name="T4" fmla="*/ 2147483647 w 118"/>
                <a:gd name="T5" fmla="*/ 2147483647 h 141"/>
                <a:gd name="T6" fmla="*/ 2147483647 w 118"/>
                <a:gd name="T7" fmla="*/ 2147483647 h 141"/>
                <a:gd name="T8" fmla="*/ 2147483647 w 118"/>
                <a:gd name="T9" fmla="*/ 2147483647 h 141"/>
                <a:gd name="T10" fmla="*/ 2147483647 w 118"/>
                <a:gd name="T11" fmla="*/ 2147483647 h 141"/>
                <a:gd name="T12" fmla="*/ 2147483647 w 118"/>
                <a:gd name="T13" fmla="*/ 2147483647 h 141"/>
                <a:gd name="T14" fmla="*/ 2147483647 w 118"/>
                <a:gd name="T15" fmla="*/ 2147483647 h 141"/>
                <a:gd name="T16" fmla="*/ 2147483647 w 118"/>
                <a:gd name="T17" fmla="*/ 2147483647 h 141"/>
                <a:gd name="T18" fmla="*/ 2147483647 w 118"/>
                <a:gd name="T19" fmla="*/ 0 h 141"/>
                <a:gd name="T20" fmla="*/ 2147483647 w 118"/>
                <a:gd name="T21" fmla="*/ 2147483647 h 141"/>
                <a:gd name="T22" fmla="*/ 2147483647 w 118"/>
                <a:gd name="T23" fmla="*/ 2147483647 h 141"/>
                <a:gd name="T24" fmla="*/ 2147483647 w 118"/>
                <a:gd name="T25" fmla="*/ 2147483647 h 141"/>
                <a:gd name="T26" fmla="*/ 2147483647 w 118"/>
                <a:gd name="T27" fmla="*/ 2147483647 h 141"/>
                <a:gd name="T28" fmla="*/ 2147483647 w 118"/>
                <a:gd name="T29" fmla="*/ 2147483647 h 141"/>
                <a:gd name="T30" fmla="*/ 2147483647 w 118"/>
                <a:gd name="T31" fmla="*/ 2147483647 h 141"/>
                <a:gd name="T32" fmla="*/ 2147483647 w 118"/>
                <a:gd name="T33" fmla="*/ 2147483647 h 141"/>
                <a:gd name="T34" fmla="*/ 2147483647 w 118"/>
                <a:gd name="T35" fmla="*/ 2147483647 h 141"/>
                <a:gd name="T36" fmla="*/ 2147483647 w 118"/>
                <a:gd name="T37" fmla="*/ 2147483647 h 141"/>
                <a:gd name="T38" fmla="*/ 0 w 118"/>
                <a:gd name="T39" fmla="*/ 2147483647 h 141"/>
                <a:gd name="T40" fmla="*/ 2147483647 w 118"/>
                <a:gd name="T41" fmla="*/ 2147483647 h 141"/>
                <a:gd name="T42" fmla="*/ 2147483647 w 118"/>
                <a:gd name="T43" fmla="*/ 2147483647 h 141"/>
                <a:gd name="T44" fmla="*/ 2147483647 w 118"/>
                <a:gd name="T45" fmla="*/ 2147483647 h 141"/>
                <a:gd name="T46" fmla="*/ 2147483647 w 118"/>
                <a:gd name="T47" fmla="*/ 2147483647 h 141"/>
                <a:gd name="T48" fmla="*/ 2147483647 w 118"/>
                <a:gd name="T49" fmla="*/ 2147483647 h 141"/>
                <a:gd name="T50" fmla="*/ 2147483647 w 118"/>
                <a:gd name="T51" fmla="*/ 2147483647 h 141"/>
                <a:gd name="T52" fmla="*/ 2147483647 w 118"/>
                <a:gd name="T53" fmla="*/ 2147483647 h 141"/>
                <a:gd name="T54" fmla="*/ 2147483647 w 118"/>
                <a:gd name="T55" fmla="*/ 2147483647 h 141"/>
                <a:gd name="T56" fmla="*/ 2147483647 w 118"/>
                <a:gd name="T57" fmla="*/ 2147483647 h 141"/>
                <a:gd name="T58" fmla="*/ 2147483647 w 118"/>
                <a:gd name="T59" fmla="*/ 2147483647 h 141"/>
                <a:gd name="T60" fmla="*/ 2147483647 w 118"/>
                <a:gd name="T61" fmla="*/ 2147483647 h 141"/>
                <a:gd name="T62" fmla="*/ 2147483647 w 118"/>
                <a:gd name="T63" fmla="*/ 2147483647 h 141"/>
                <a:gd name="T64" fmla="*/ 2147483647 w 118"/>
                <a:gd name="T65" fmla="*/ 2147483647 h 141"/>
                <a:gd name="T66" fmla="*/ 2147483647 w 118"/>
                <a:gd name="T67" fmla="*/ 2147483647 h 141"/>
                <a:gd name="T68" fmla="*/ 2147483647 w 118"/>
                <a:gd name="T69" fmla="*/ 2147483647 h 141"/>
                <a:gd name="T70" fmla="*/ 2147483647 w 118"/>
                <a:gd name="T71" fmla="*/ 2147483647 h 141"/>
                <a:gd name="T72" fmla="*/ 2147483647 w 118"/>
                <a:gd name="T73" fmla="*/ 2147483647 h 141"/>
                <a:gd name="T74" fmla="*/ 2147483647 w 118"/>
                <a:gd name="T75" fmla="*/ 2147483647 h 141"/>
                <a:gd name="T76" fmla="*/ 2147483647 w 118"/>
                <a:gd name="T77" fmla="*/ 2147483647 h 141"/>
                <a:gd name="T78" fmla="*/ 2147483647 w 118"/>
                <a:gd name="T79" fmla="*/ 2147483647 h 141"/>
                <a:gd name="T80" fmla="*/ 2147483647 w 118"/>
                <a:gd name="T81" fmla="*/ 2147483647 h 141"/>
                <a:gd name="T82" fmla="*/ 2147483647 w 118"/>
                <a:gd name="T83" fmla="*/ 2147483647 h 141"/>
                <a:gd name="T84" fmla="*/ 2147483647 w 118"/>
                <a:gd name="T85" fmla="*/ 2147483647 h 141"/>
                <a:gd name="T86" fmla="*/ 2147483647 w 118"/>
                <a:gd name="T87" fmla="*/ 2147483647 h 141"/>
                <a:gd name="T88" fmla="*/ 2147483647 w 118"/>
                <a:gd name="T89" fmla="*/ 2147483647 h 141"/>
                <a:gd name="T90" fmla="*/ 2147483647 w 118"/>
                <a:gd name="T91" fmla="*/ 2147483647 h 141"/>
                <a:gd name="T92" fmla="*/ 2147483647 w 118"/>
                <a:gd name="T93" fmla="*/ 2147483647 h 141"/>
                <a:gd name="T94" fmla="*/ 2147483647 w 118"/>
                <a:gd name="T95" fmla="*/ 2147483647 h 141"/>
                <a:gd name="T96" fmla="*/ 2147483647 w 118"/>
                <a:gd name="T97" fmla="*/ 2147483647 h 141"/>
                <a:gd name="T98" fmla="*/ 2147483647 w 118"/>
                <a:gd name="T99" fmla="*/ 2147483647 h 141"/>
                <a:gd name="T100" fmla="*/ 2147483647 w 118"/>
                <a:gd name="T101" fmla="*/ 2147483647 h 141"/>
                <a:gd name="T102" fmla="*/ 2147483647 w 118"/>
                <a:gd name="T103" fmla="*/ 2147483647 h 141"/>
                <a:gd name="T104" fmla="*/ 2147483647 w 118"/>
                <a:gd name="T105" fmla="*/ 2147483647 h 141"/>
                <a:gd name="T106" fmla="*/ 2147483647 w 118"/>
                <a:gd name="T107" fmla="*/ 2147483647 h 141"/>
                <a:gd name="T108" fmla="*/ 2147483647 w 118"/>
                <a:gd name="T109" fmla="*/ 2147483647 h 141"/>
                <a:gd name="T110" fmla="*/ 2147483647 w 118"/>
                <a:gd name="T111" fmla="*/ 2147483647 h 141"/>
                <a:gd name="T112" fmla="*/ 2147483647 w 118"/>
                <a:gd name="T113" fmla="*/ 2147483647 h 141"/>
                <a:gd name="T114" fmla="*/ 2147483647 w 118"/>
                <a:gd name="T115" fmla="*/ 2147483647 h 141"/>
                <a:gd name="T116" fmla="*/ 2147483647 w 118"/>
                <a:gd name="T117" fmla="*/ 2147483647 h 141"/>
                <a:gd name="T118" fmla="*/ 2147483647 w 118"/>
                <a:gd name="T119" fmla="*/ 2147483647 h 141"/>
                <a:gd name="T120" fmla="*/ 2147483647 w 118"/>
                <a:gd name="T121" fmla="*/ 2147483647 h 141"/>
                <a:gd name="T122" fmla="*/ 2147483647 w 118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4" name="Freeform 27"/>
            <p:cNvSpPr>
              <a:spLocks noEditPoints="1"/>
            </p:cNvSpPr>
            <p:nvPr/>
          </p:nvSpPr>
          <p:spPr bwMode="auto">
            <a:xfrm>
              <a:off x="3934" y="2021"/>
              <a:ext cx="432" cy="1035"/>
            </a:xfrm>
            <a:custGeom>
              <a:avLst/>
              <a:gdLst>
                <a:gd name="T0" fmla="*/ 2147483647 w 71"/>
                <a:gd name="T1" fmla="*/ 2147483647 h 178"/>
                <a:gd name="T2" fmla="*/ 2147483647 w 71"/>
                <a:gd name="T3" fmla="*/ 2147483647 h 178"/>
                <a:gd name="T4" fmla="*/ 2147483647 w 71"/>
                <a:gd name="T5" fmla="*/ 2147483647 h 178"/>
                <a:gd name="T6" fmla="*/ 2147483647 w 71"/>
                <a:gd name="T7" fmla="*/ 2147483647 h 178"/>
                <a:gd name="T8" fmla="*/ 2147483647 w 71"/>
                <a:gd name="T9" fmla="*/ 2147483647 h 178"/>
                <a:gd name="T10" fmla="*/ 2147483647 w 71"/>
                <a:gd name="T11" fmla="*/ 2147483647 h 178"/>
                <a:gd name="T12" fmla="*/ 2147483647 w 71"/>
                <a:gd name="T13" fmla="*/ 2147483647 h 178"/>
                <a:gd name="T14" fmla="*/ 2147483647 w 71"/>
                <a:gd name="T15" fmla="*/ 2147483647 h 178"/>
                <a:gd name="T16" fmla="*/ 2147483647 w 71"/>
                <a:gd name="T17" fmla="*/ 2147483647 h 178"/>
                <a:gd name="T18" fmla="*/ 2147483647 w 71"/>
                <a:gd name="T19" fmla="*/ 0 h 178"/>
                <a:gd name="T20" fmla="*/ 2147483647 w 71"/>
                <a:gd name="T21" fmla="*/ 2147483647 h 178"/>
                <a:gd name="T22" fmla="*/ 2147483647 w 71"/>
                <a:gd name="T23" fmla="*/ 2147483647 h 178"/>
                <a:gd name="T24" fmla="*/ 2147483647 w 71"/>
                <a:gd name="T25" fmla="*/ 2147483647 h 178"/>
                <a:gd name="T26" fmla="*/ 2147483647 w 71"/>
                <a:gd name="T27" fmla="*/ 2147483647 h 178"/>
                <a:gd name="T28" fmla="*/ 2147483647 w 71"/>
                <a:gd name="T29" fmla="*/ 2147483647 h 178"/>
                <a:gd name="T30" fmla="*/ 2147483647 w 71"/>
                <a:gd name="T31" fmla="*/ 2147483647 h 178"/>
                <a:gd name="T32" fmla="*/ 0 w 71"/>
                <a:gd name="T33" fmla="*/ 2147483647 h 178"/>
                <a:gd name="T34" fmla="*/ 2147483647 w 71"/>
                <a:gd name="T35" fmla="*/ 2147483647 h 178"/>
                <a:gd name="T36" fmla="*/ 2147483647 w 71"/>
                <a:gd name="T37" fmla="*/ 2147483647 h 178"/>
                <a:gd name="T38" fmla="*/ 2147483647 w 71"/>
                <a:gd name="T39" fmla="*/ 2147483647 h 178"/>
                <a:gd name="T40" fmla="*/ 2147483647 w 71"/>
                <a:gd name="T41" fmla="*/ 2147483647 h 178"/>
                <a:gd name="T42" fmla="*/ 2147483647 w 71"/>
                <a:gd name="T43" fmla="*/ 2147483647 h 178"/>
                <a:gd name="T44" fmla="*/ 2147483647 w 71"/>
                <a:gd name="T45" fmla="*/ 2147483647 h 178"/>
                <a:gd name="T46" fmla="*/ 2147483647 w 71"/>
                <a:gd name="T47" fmla="*/ 2147483647 h 178"/>
                <a:gd name="T48" fmla="*/ 2147483647 w 71"/>
                <a:gd name="T49" fmla="*/ 2147483647 h 178"/>
                <a:gd name="T50" fmla="*/ 2147483647 w 71"/>
                <a:gd name="T51" fmla="*/ 2147483647 h 178"/>
                <a:gd name="T52" fmla="*/ 2147483647 w 71"/>
                <a:gd name="T53" fmla="*/ 2147483647 h 178"/>
                <a:gd name="T54" fmla="*/ 2147483647 w 71"/>
                <a:gd name="T55" fmla="*/ 2147483647 h 178"/>
                <a:gd name="T56" fmla="*/ 2147483647 w 71"/>
                <a:gd name="T57" fmla="*/ 2147483647 h 178"/>
                <a:gd name="T58" fmla="*/ 2147483647 w 71"/>
                <a:gd name="T59" fmla="*/ 2147483647 h 178"/>
                <a:gd name="T60" fmla="*/ 2147483647 w 71"/>
                <a:gd name="T61" fmla="*/ 2147483647 h 178"/>
                <a:gd name="T62" fmla="*/ 2147483647 w 71"/>
                <a:gd name="T63" fmla="*/ 2147483647 h 178"/>
                <a:gd name="T64" fmla="*/ 2147483647 w 71"/>
                <a:gd name="T65" fmla="*/ 2147483647 h 178"/>
                <a:gd name="T66" fmla="*/ 2147483647 w 71"/>
                <a:gd name="T67" fmla="*/ 2147483647 h 178"/>
                <a:gd name="T68" fmla="*/ 2147483647 w 71"/>
                <a:gd name="T69" fmla="*/ 2147483647 h 178"/>
                <a:gd name="T70" fmla="*/ 2147483647 w 71"/>
                <a:gd name="T71" fmla="*/ 2147483647 h 178"/>
                <a:gd name="T72" fmla="*/ 2147483647 w 71"/>
                <a:gd name="T73" fmla="*/ 2147483647 h 178"/>
                <a:gd name="T74" fmla="*/ 2147483647 w 71"/>
                <a:gd name="T75" fmla="*/ 2147483647 h 178"/>
                <a:gd name="T76" fmla="*/ 2147483647 w 71"/>
                <a:gd name="T77" fmla="*/ 2147483647 h 178"/>
                <a:gd name="T78" fmla="*/ 2147483647 w 71"/>
                <a:gd name="T79" fmla="*/ 2147483647 h 178"/>
                <a:gd name="T80" fmla="*/ 2147483647 w 71"/>
                <a:gd name="T81" fmla="*/ 2147483647 h 178"/>
                <a:gd name="T82" fmla="*/ 2147483647 w 71"/>
                <a:gd name="T83" fmla="*/ 2147483647 h 178"/>
                <a:gd name="T84" fmla="*/ 2147483647 w 71"/>
                <a:gd name="T85" fmla="*/ 2147483647 h 178"/>
                <a:gd name="T86" fmla="*/ 2147483647 w 71"/>
                <a:gd name="T87" fmla="*/ 2147483647 h 178"/>
                <a:gd name="T88" fmla="*/ 2147483647 w 71"/>
                <a:gd name="T89" fmla="*/ 2147483647 h 178"/>
                <a:gd name="T90" fmla="*/ 2147483647 w 71"/>
                <a:gd name="T91" fmla="*/ 2147483647 h 178"/>
                <a:gd name="T92" fmla="*/ 2147483647 w 71"/>
                <a:gd name="T93" fmla="*/ 2147483647 h 178"/>
                <a:gd name="T94" fmla="*/ 2147483647 w 71"/>
                <a:gd name="T95" fmla="*/ 2147483647 h 178"/>
                <a:gd name="T96" fmla="*/ 2147483647 w 71"/>
                <a:gd name="T97" fmla="*/ 2147483647 h 178"/>
                <a:gd name="T98" fmla="*/ 2147483647 w 71"/>
                <a:gd name="T99" fmla="*/ 2147483647 h 178"/>
                <a:gd name="T100" fmla="*/ 2147483647 w 71"/>
                <a:gd name="T101" fmla="*/ 2147483647 h 178"/>
                <a:gd name="T102" fmla="*/ 2147483647 w 71"/>
                <a:gd name="T103" fmla="*/ 2147483647 h 178"/>
                <a:gd name="T104" fmla="*/ 2147483647 w 71"/>
                <a:gd name="T105" fmla="*/ 2147483647 h 178"/>
                <a:gd name="T106" fmla="*/ 2147483647 w 71"/>
                <a:gd name="T107" fmla="*/ 2147483647 h 178"/>
                <a:gd name="T108" fmla="*/ 2147483647 w 71"/>
                <a:gd name="T109" fmla="*/ 2147483647 h 178"/>
                <a:gd name="T110" fmla="*/ 2147483647 w 71"/>
                <a:gd name="T111" fmla="*/ 2147483647 h 178"/>
                <a:gd name="T112" fmla="*/ 2147483647 w 71"/>
                <a:gd name="T113" fmla="*/ 2147483647 h 178"/>
                <a:gd name="T114" fmla="*/ 2147483647 w 71"/>
                <a:gd name="T115" fmla="*/ 2147483647 h 178"/>
                <a:gd name="T116" fmla="*/ 2147483647 w 71"/>
                <a:gd name="T117" fmla="*/ 2147483647 h 178"/>
                <a:gd name="T118" fmla="*/ 2147483647 w 71"/>
                <a:gd name="T119" fmla="*/ 2147483647 h 178"/>
                <a:gd name="T120" fmla="*/ 2147483647 w 71"/>
                <a:gd name="T121" fmla="*/ 2147483647 h 178"/>
                <a:gd name="T122" fmla="*/ 2147483647 w 71"/>
                <a:gd name="T123" fmla="*/ 2147483647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26" y="178"/>
                  </a:moveTo>
                  <a:lnTo>
                    <a:pt x="48" y="115"/>
                  </a:lnTo>
                  <a:lnTo>
                    <a:pt x="58" y="118"/>
                  </a:lnTo>
                  <a:lnTo>
                    <a:pt x="63" y="127"/>
                  </a:lnTo>
                  <a:lnTo>
                    <a:pt x="71" y="105"/>
                  </a:lnTo>
                  <a:lnTo>
                    <a:pt x="68" y="95"/>
                  </a:lnTo>
                  <a:lnTo>
                    <a:pt x="54" y="89"/>
                  </a:lnTo>
                  <a:cubicBezTo>
                    <a:pt x="54" y="89"/>
                    <a:pt x="57" y="75"/>
                    <a:pt x="52" y="68"/>
                  </a:cubicBezTo>
                  <a:cubicBezTo>
                    <a:pt x="48" y="60"/>
                    <a:pt x="38" y="54"/>
                    <a:pt x="36" y="48"/>
                  </a:cubicBezTo>
                  <a:cubicBezTo>
                    <a:pt x="35" y="43"/>
                    <a:pt x="31" y="0"/>
                    <a:pt x="31" y="0"/>
                  </a:cubicBezTo>
                  <a:lnTo>
                    <a:pt x="20" y="41"/>
                  </a:lnTo>
                  <a:cubicBezTo>
                    <a:pt x="20" y="47"/>
                    <a:pt x="20" y="51"/>
                    <a:pt x="22" y="54"/>
                  </a:cubicBezTo>
                  <a:cubicBezTo>
                    <a:pt x="26" y="60"/>
                    <a:pt x="33" y="69"/>
                    <a:pt x="33" y="72"/>
                  </a:cubicBezTo>
                  <a:cubicBezTo>
                    <a:pt x="33" y="77"/>
                    <a:pt x="31" y="86"/>
                    <a:pt x="31" y="86"/>
                  </a:cubicBezTo>
                  <a:lnTo>
                    <a:pt x="18" y="84"/>
                  </a:lnTo>
                  <a:lnTo>
                    <a:pt x="7" y="89"/>
                  </a:lnTo>
                  <a:lnTo>
                    <a:pt x="0" y="109"/>
                  </a:lnTo>
                  <a:lnTo>
                    <a:pt x="14" y="104"/>
                  </a:lnTo>
                  <a:lnTo>
                    <a:pt x="27" y="107"/>
                  </a:lnTo>
                  <a:lnTo>
                    <a:pt x="2" y="160"/>
                  </a:lnTo>
                  <a:lnTo>
                    <a:pt x="26" y="178"/>
                  </a:lnTo>
                  <a:close/>
                  <a:moveTo>
                    <a:pt x="25" y="169"/>
                  </a:moveTo>
                  <a:lnTo>
                    <a:pt x="9" y="157"/>
                  </a:lnTo>
                  <a:moveTo>
                    <a:pt x="25" y="160"/>
                  </a:moveTo>
                  <a:lnTo>
                    <a:pt x="34" y="128"/>
                  </a:lnTo>
                  <a:moveTo>
                    <a:pt x="19" y="157"/>
                  </a:moveTo>
                  <a:lnTo>
                    <a:pt x="31" y="127"/>
                  </a:lnTo>
                  <a:moveTo>
                    <a:pt x="12" y="151"/>
                  </a:moveTo>
                  <a:lnTo>
                    <a:pt x="28" y="125"/>
                  </a:lnTo>
                  <a:moveTo>
                    <a:pt x="41" y="112"/>
                  </a:moveTo>
                  <a:lnTo>
                    <a:pt x="46" y="87"/>
                  </a:lnTo>
                  <a:moveTo>
                    <a:pt x="36" y="109"/>
                  </a:moveTo>
                  <a:lnTo>
                    <a:pt x="41" y="85"/>
                  </a:lnTo>
                  <a:moveTo>
                    <a:pt x="30" y="106"/>
                  </a:moveTo>
                  <a:lnTo>
                    <a:pt x="38" y="85"/>
                  </a:lnTo>
                  <a:moveTo>
                    <a:pt x="39" y="72"/>
                  </a:moveTo>
                  <a:lnTo>
                    <a:pt x="29" y="52"/>
                  </a:lnTo>
                  <a:moveTo>
                    <a:pt x="31" y="32"/>
                  </a:moveTo>
                  <a:lnTo>
                    <a:pt x="31" y="15"/>
                  </a:lnTo>
                  <a:moveTo>
                    <a:pt x="63" y="114"/>
                  </a:moveTo>
                  <a:lnTo>
                    <a:pt x="66" y="104"/>
                  </a:lnTo>
                  <a:moveTo>
                    <a:pt x="51" y="108"/>
                  </a:moveTo>
                  <a:lnTo>
                    <a:pt x="60" y="109"/>
                  </a:lnTo>
                  <a:moveTo>
                    <a:pt x="56" y="97"/>
                  </a:moveTo>
                  <a:lnTo>
                    <a:pt x="63" y="99"/>
                  </a:lnTo>
                  <a:moveTo>
                    <a:pt x="7" y="99"/>
                  </a:moveTo>
                  <a:lnTo>
                    <a:pt x="14" y="97"/>
                  </a:lnTo>
                  <a:moveTo>
                    <a:pt x="9" y="92"/>
                  </a:moveTo>
                  <a:lnTo>
                    <a:pt x="15" y="90"/>
                  </a:lnTo>
                  <a:moveTo>
                    <a:pt x="19" y="99"/>
                  </a:moveTo>
                  <a:lnTo>
                    <a:pt x="28" y="101"/>
                  </a:lnTo>
                  <a:moveTo>
                    <a:pt x="20" y="92"/>
                  </a:moveTo>
                  <a:lnTo>
                    <a:pt x="29" y="94"/>
                  </a:lnTo>
                  <a:moveTo>
                    <a:pt x="27" y="48"/>
                  </a:moveTo>
                  <a:cubicBezTo>
                    <a:pt x="29" y="48"/>
                    <a:pt x="30" y="47"/>
                    <a:pt x="30" y="46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7" y="42"/>
                    <a:pt x="25" y="43"/>
                    <a:pt x="25" y="44"/>
                  </a:cubicBezTo>
                  <a:cubicBezTo>
                    <a:pt x="25" y="46"/>
                    <a:pt x="26" y="47"/>
                    <a:pt x="27" y="48"/>
                  </a:cubicBezTo>
                  <a:close/>
                  <a:moveTo>
                    <a:pt x="30" y="16"/>
                  </a:moveTo>
                  <a:lnTo>
                    <a:pt x="28" y="30"/>
                  </a:lnTo>
                  <a:moveTo>
                    <a:pt x="29" y="52"/>
                  </a:moveTo>
                  <a:lnTo>
                    <a:pt x="46" y="7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5" name="Freeform 28"/>
            <p:cNvSpPr>
              <a:spLocks noEditPoints="1"/>
            </p:cNvSpPr>
            <p:nvPr/>
          </p:nvSpPr>
          <p:spPr bwMode="auto">
            <a:xfrm>
              <a:off x="3929" y="2021"/>
              <a:ext cx="444" cy="1040"/>
            </a:xfrm>
            <a:custGeom>
              <a:avLst/>
              <a:gdLst>
                <a:gd name="T0" fmla="*/ 2147483647 w 73"/>
                <a:gd name="T1" fmla="*/ 2147483647 h 179"/>
                <a:gd name="T2" fmla="*/ 2147483647 w 73"/>
                <a:gd name="T3" fmla="*/ 2147483647 h 179"/>
                <a:gd name="T4" fmla="*/ 2147483647 w 73"/>
                <a:gd name="T5" fmla="*/ 2147483647 h 179"/>
                <a:gd name="T6" fmla="*/ 2147483647 w 73"/>
                <a:gd name="T7" fmla="*/ 2147483647 h 179"/>
                <a:gd name="T8" fmla="*/ 2147483647 w 73"/>
                <a:gd name="T9" fmla="*/ 2147483647 h 179"/>
                <a:gd name="T10" fmla="*/ 2147483647 w 73"/>
                <a:gd name="T11" fmla="*/ 2147483647 h 179"/>
                <a:gd name="T12" fmla="*/ 2147483647 w 73"/>
                <a:gd name="T13" fmla="*/ 2147483647 h 179"/>
                <a:gd name="T14" fmla="*/ 2147483647 w 73"/>
                <a:gd name="T15" fmla="*/ 2147483647 h 179"/>
                <a:gd name="T16" fmla="*/ 2147483647 w 73"/>
                <a:gd name="T17" fmla="*/ 2147483647 h 179"/>
                <a:gd name="T18" fmla="*/ 2147483647 w 73"/>
                <a:gd name="T19" fmla="*/ 2147483647 h 179"/>
                <a:gd name="T20" fmla="*/ 2147483647 w 73"/>
                <a:gd name="T21" fmla="*/ 2147483647 h 179"/>
                <a:gd name="T22" fmla="*/ 2147483647 w 73"/>
                <a:gd name="T23" fmla="*/ 0 h 179"/>
                <a:gd name="T24" fmla="*/ 2147483647 w 73"/>
                <a:gd name="T25" fmla="*/ 2147483647 h 179"/>
                <a:gd name="T26" fmla="*/ 2147483647 w 73"/>
                <a:gd name="T27" fmla="*/ 2147483647 h 179"/>
                <a:gd name="T28" fmla="*/ 2147483647 w 73"/>
                <a:gd name="T29" fmla="*/ 2147483647 h 179"/>
                <a:gd name="T30" fmla="*/ 2147483647 w 73"/>
                <a:gd name="T31" fmla="*/ 2147483647 h 179"/>
                <a:gd name="T32" fmla="*/ 2147483647 w 73"/>
                <a:gd name="T33" fmla="*/ 2147483647 h 179"/>
                <a:gd name="T34" fmla="*/ 2147483647 w 73"/>
                <a:gd name="T35" fmla="*/ 2147483647 h 179"/>
                <a:gd name="T36" fmla="*/ 2147483647 w 73"/>
                <a:gd name="T37" fmla="*/ 2147483647 h 179"/>
                <a:gd name="T38" fmla="*/ 2147483647 w 73"/>
                <a:gd name="T39" fmla="*/ 2147483647 h 179"/>
                <a:gd name="T40" fmla="*/ 2147483647 w 73"/>
                <a:gd name="T41" fmla="*/ 2147483647 h 179"/>
                <a:gd name="T42" fmla="*/ 2147483647 w 73"/>
                <a:gd name="T43" fmla="*/ 2147483647 h 179"/>
                <a:gd name="T44" fmla="*/ 2147483647 w 73"/>
                <a:gd name="T45" fmla="*/ 2147483647 h 179"/>
                <a:gd name="T46" fmla="*/ 2147483647 w 73"/>
                <a:gd name="T47" fmla="*/ 2147483647 h 179"/>
                <a:gd name="T48" fmla="*/ 2147483647 w 73"/>
                <a:gd name="T49" fmla="*/ 2147483647 h 179"/>
                <a:gd name="T50" fmla="*/ 2147483647 w 73"/>
                <a:gd name="T51" fmla="*/ 2147483647 h 179"/>
                <a:gd name="T52" fmla="*/ 2147483647 w 73"/>
                <a:gd name="T53" fmla="*/ 2147483647 h 179"/>
                <a:gd name="T54" fmla="*/ 2147483647 w 73"/>
                <a:gd name="T55" fmla="*/ 2147483647 h 179"/>
                <a:gd name="T56" fmla="*/ 2147483647 w 73"/>
                <a:gd name="T57" fmla="*/ 2147483647 h 179"/>
                <a:gd name="T58" fmla="*/ 2147483647 w 73"/>
                <a:gd name="T59" fmla="*/ 2147483647 h 179"/>
                <a:gd name="T60" fmla="*/ 2147483647 w 73"/>
                <a:gd name="T61" fmla="*/ 2147483647 h 179"/>
                <a:gd name="T62" fmla="*/ 2147483647 w 73"/>
                <a:gd name="T63" fmla="*/ 2147483647 h 179"/>
                <a:gd name="T64" fmla="*/ 2147483647 w 73"/>
                <a:gd name="T65" fmla="*/ 2147483647 h 179"/>
                <a:gd name="T66" fmla="*/ 2147483647 w 73"/>
                <a:gd name="T67" fmla="*/ 2147483647 h 179"/>
                <a:gd name="T68" fmla="*/ 2147483647 w 73"/>
                <a:gd name="T69" fmla="*/ 2147483647 h 179"/>
                <a:gd name="T70" fmla="*/ 2147483647 w 73"/>
                <a:gd name="T71" fmla="*/ 2147483647 h 179"/>
                <a:gd name="T72" fmla="*/ 2147483647 w 73"/>
                <a:gd name="T73" fmla="*/ 2147483647 h 179"/>
                <a:gd name="T74" fmla="*/ 2147483647 w 73"/>
                <a:gd name="T75" fmla="*/ 2147483647 h 179"/>
                <a:gd name="T76" fmla="*/ 2147483647 w 73"/>
                <a:gd name="T77" fmla="*/ 2147483647 h 179"/>
                <a:gd name="T78" fmla="*/ 2147483647 w 73"/>
                <a:gd name="T79" fmla="*/ 2147483647 h 179"/>
                <a:gd name="T80" fmla="*/ 2147483647 w 73"/>
                <a:gd name="T81" fmla="*/ 2147483647 h 179"/>
                <a:gd name="T82" fmla="*/ 2147483647 w 73"/>
                <a:gd name="T83" fmla="*/ 2147483647 h 179"/>
                <a:gd name="T84" fmla="*/ 2147483647 w 73"/>
                <a:gd name="T85" fmla="*/ 2147483647 h 179"/>
                <a:gd name="T86" fmla="*/ 2147483647 w 73"/>
                <a:gd name="T87" fmla="*/ 2147483647 h 179"/>
                <a:gd name="T88" fmla="*/ 2147483647 w 73"/>
                <a:gd name="T89" fmla="*/ 2147483647 h 179"/>
                <a:gd name="T90" fmla="*/ 2147483647 w 73"/>
                <a:gd name="T91" fmla="*/ 2147483647 h 179"/>
                <a:gd name="T92" fmla="*/ 2147483647 w 73"/>
                <a:gd name="T93" fmla="*/ 2147483647 h 179"/>
                <a:gd name="T94" fmla="*/ 2147483647 w 73"/>
                <a:gd name="T95" fmla="*/ 2147483647 h 179"/>
                <a:gd name="T96" fmla="*/ 2147483647 w 73"/>
                <a:gd name="T97" fmla="*/ 2147483647 h 179"/>
                <a:gd name="T98" fmla="*/ 2147483647 w 73"/>
                <a:gd name="T99" fmla="*/ 2147483647 h 179"/>
                <a:gd name="T100" fmla="*/ 2147483647 w 73"/>
                <a:gd name="T101" fmla="*/ 2147483647 h 179"/>
                <a:gd name="T102" fmla="*/ 2147483647 w 73"/>
                <a:gd name="T103" fmla="*/ 2147483647 h 179"/>
                <a:gd name="T104" fmla="*/ 2147483647 w 73"/>
                <a:gd name="T105" fmla="*/ 2147483647 h 179"/>
                <a:gd name="T106" fmla="*/ 2147483647 w 73"/>
                <a:gd name="T107" fmla="*/ 2147483647 h 179"/>
                <a:gd name="T108" fmla="*/ 2147483647 w 73"/>
                <a:gd name="T109" fmla="*/ 2147483647 h 179"/>
                <a:gd name="T110" fmla="*/ 2147483647 w 73"/>
                <a:gd name="T111" fmla="*/ 2147483647 h 179"/>
                <a:gd name="T112" fmla="*/ 2147483647 w 73"/>
                <a:gd name="T113" fmla="*/ 2147483647 h 179"/>
                <a:gd name="T114" fmla="*/ 2147483647 w 73"/>
                <a:gd name="T115" fmla="*/ 2147483647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27" y="178"/>
                  </a:moveTo>
                  <a:lnTo>
                    <a:pt x="48" y="114"/>
                  </a:lnTo>
                  <a:lnTo>
                    <a:pt x="50" y="115"/>
                  </a:lnTo>
                  <a:lnTo>
                    <a:pt x="28" y="178"/>
                  </a:lnTo>
                  <a:lnTo>
                    <a:pt x="27" y="178"/>
                  </a:lnTo>
                  <a:close/>
                  <a:moveTo>
                    <a:pt x="48" y="114"/>
                  </a:moveTo>
                  <a:lnTo>
                    <a:pt x="49" y="114"/>
                  </a:lnTo>
                  <a:lnTo>
                    <a:pt x="49" y="115"/>
                  </a:lnTo>
                  <a:lnTo>
                    <a:pt x="48" y="114"/>
                  </a:lnTo>
                  <a:close/>
                  <a:moveTo>
                    <a:pt x="49" y="114"/>
                  </a:moveTo>
                  <a:lnTo>
                    <a:pt x="59" y="117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49" y="114"/>
                  </a:lnTo>
                  <a:close/>
                  <a:moveTo>
                    <a:pt x="59" y="117"/>
                  </a:moveTo>
                  <a:lnTo>
                    <a:pt x="59" y="118"/>
                  </a:lnTo>
                  <a:lnTo>
                    <a:pt x="59" y="117"/>
                  </a:lnTo>
                  <a:close/>
                  <a:moveTo>
                    <a:pt x="59" y="118"/>
                  </a:moveTo>
                  <a:lnTo>
                    <a:pt x="65" y="127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59" y="118"/>
                  </a:lnTo>
                  <a:close/>
                  <a:moveTo>
                    <a:pt x="65" y="127"/>
                  </a:moveTo>
                  <a:lnTo>
                    <a:pt x="64" y="129"/>
                  </a:lnTo>
                  <a:lnTo>
                    <a:pt x="63" y="128"/>
                  </a:lnTo>
                  <a:lnTo>
                    <a:pt x="64" y="127"/>
                  </a:lnTo>
                  <a:lnTo>
                    <a:pt x="65" y="127"/>
                  </a:lnTo>
                  <a:close/>
                  <a:moveTo>
                    <a:pt x="63" y="127"/>
                  </a:moveTo>
                  <a:lnTo>
                    <a:pt x="71" y="105"/>
                  </a:lnTo>
                  <a:lnTo>
                    <a:pt x="73" y="105"/>
                  </a:lnTo>
                  <a:lnTo>
                    <a:pt x="65" y="127"/>
                  </a:lnTo>
                  <a:lnTo>
                    <a:pt x="63" y="127"/>
                  </a:lnTo>
                  <a:close/>
                  <a:moveTo>
                    <a:pt x="73" y="105"/>
                  </a:moveTo>
                  <a:lnTo>
                    <a:pt x="73" y="105"/>
                  </a:lnTo>
                  <a:lnTo>
                    <a:pt x="72" y="105"/>
                  </a:lnTo>
                  <a:lnTo>
                    <a:pt x="73" y="105"/>
                  </a:lnTo>
                  <a:close/>
                  <a:moveTo>
                    <a:pt x="71" y="105"/>
                  </a:moveTo>
                  <a:lnTo>
                    <a:pt x="68" y="95"/>
                  </a:lnTo>
                  <a:lnTo>
                    <a:pt x="69" y="94"/>
                  </a:lnTo>
                  <a:lnTo>
                    <a:pt x="73" y="105"/>
                  </a:lnTo>
                  <a:lnTo>
                    <a:pt x="71" y="105"/>
                  </a:lnTo>
                  <a:close/>
                  <a:moveTo>
                    <a:pt x="69" y="94"/>
                  </a:moveTo>
                  <a:lnTo>
                    <a:pt x="69" y="94"/>
                  </a:lnTo>
                  <a:lnTo>
                    <a:pt x="69" y="95"/>
                  </a:lnTo>
                  <a:lnTo>
                    <a:pt x="69" y="94"/>
                  </a:lnTo>
                  <a:close/>
                  <a:moveTo>
                    <a:pt x="68" y="95"/>
                  </a:moveTo>
                  <a:lnTo>
                    <a:pt x="55" y="90"/>
                  </a:lnTo>
                  <a:lnTo>
                    <a:pt x="55" y="89"/>
                  </a:lnTo>
                  <a:lnTo>
                    <a:pt x="69" y="94"/>
                  </a:lnTo>
                  <a:lnTo>
                    <a:pt x="68" y="95"/>
                  </a:lnTo>
                  <a:close/>
                  <a:moveTo>
                    <a:pt x="55" y="90"/>
                  </a:moveTo>
                  <a:lnTo>
                    <a:pt x="54" y="90"/>
                  </a:lnTo>
                  <a:lnTo>
                    <a:pt x="55" y="89"/>
                  </a:lnTo>
                  <a:lnTo>
                    <a:pt x="55" y="90"/>
                  </a:lnTo>
                  <a:close/>
                  <a:moveTo>
                    <a:pt x="55" y="89"/>
                  </a:moveTo>
                  <a:cubicBezTo>
                    <a:pt x="55" y="89"/>
                    <a:pt x="57" y="76"/>
                    <a:pt x="53" y="68"/>
                  </a:cubicBezTo>
                  <a:lnTo>
                    <a:pt x="54" y="68"/>
                  </a:lnTo>
                  <a:cubicBezTo>
                    <a:pt x="59" y="75"/>
                    <a:pt x="56" y="89"/>
                    <a:pt x="56" y="89"/>
                  </a:cubicBezTo>
                  <a:lnTo>
                    <a:pt x="55" y="89"/>
                  </a:lnTo>
                  <a:close/>
                  <a:moveTo>
                    <a:pt x="53" y="68"/>
                  </a:moveTo>
                  <a:lnTo>
                    <a:pt x="53" y="68"/>
                  </a:lnTo>
                  <a:lnTo>
                    <a:pt x="54" y="68"/>
                  </a:lnTo>
                  <a:lnTo>
                    <a:pt x="53" y="68"/>
                  </a:lnTo>
                  <a:close/>
                  <a:moveTo>
                    <a:pt x="53" y="68"/>
                  </a:moveTo>
                  <a:cubicBezTo>
                    <a:pt x="51" y="65"/>
                    <a:pt x="48" y="62"/>
                    <a:pt x="45" y="59"/>
                  </a:cubicBezTo>
                  <a:lnTo>
                    <a:pt x="46" y="58"/>
                  </a:lnTo>
                  <a:cubicBezTo>
                    <a:pt x="49" y="61"/>
                    <a:pt x="52" y="64"/>
                    <a:pt x="54" y="68"/>
                  </a:cubicBezTo>
                  <a:lnTo>
                    <a:pt x="53" y="68"/>
                  </a:lnTo>
                  <a:close/>
                  <a:moveTo>
                    <a:pt x="45" y="59"/>
                  </a:moveTo>
                  <a:cubicBezTo>
                    <a:pt x="41" y="55"/>
                    <a:pt x="37" y="52"/>
                    <a:pt x="37" y="49"/>
                  </a:cubicBezTo>
                  <a:lnTo>
                    <a:pt x="38" y="48"/>
                  </a:lnTo>
                  <a:cubicBezTo>
                    <a:pt x="39" y="51"/>
                    <a:pt x="42" y="54"/>
                    <a:pt x="46" y="58"/>
                  </a:cubicBezTo>
                  <a:lnTo>
                    <a:pt x="45" y="59"/>
                  </a:lnTo>
                  <a:close/>
                  <a:moveTo>
                    <a:pt x="37" y="49"/>
                  </a:moveTo>
                  <a:cubicBezTo>
                    <a:pt x="35" y="43"/>
                    <a:pt x="32" y="1"/>
                    <a:pt x="32" y="1"/>
                  </a:cubicBezTo>
                  <a:lnTo>
                    <a:pt x="33" y="0"/>
                  </a:lnTo>
                  <a:cubicBezTo>
                    <a:pt x="33" y="0"/>
                    <a:pt x="37" y="43"/>
                    <a:pt x="38" y="48"/>
                  </a:cubicBezTo>
                  <a:lnTo>
                    <a:pt x="37" y="49"/>
                  </a:lnTo>
                  <a:close/>
                  <a:moveTo>
                    <a:pt x="32" y="0"/>
                  </a:move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1"/>
                  </a:moveTo>
                  <a:lnTo>
                    <a:pt x="22" y="41"/>
                  </a:lnTo>
                  <a:lnTo>
                    <a:pt x="21" y="41"/>
                  </a:lnTo>
                  <a:lnTo>
                    <a:pt x="32" y="0"/>
                  </a:lnTo>
                  <a:lnTo>
                    <a:pt x="33" y="1"/>
                  </a:lnTo>
                  <a:close/>
                  <a:moveTo>
                    <a:pt x="21" y="41"/>
                  </a:moveTo>
                  <a:lnTo>
                    <a:pt x="21" y="41"/>
                  </a:lnTo>
                  <a:close/>
                  <a:moveTo>
                    <a:pt x="22" y="41"/>
                  </a:moveTo>
                  <a:cubicBezTo>
                    <a:pt x="22" y="44"/>
                    <a:pt x="22" y="46"/>
                    <a:pt x="22" y="49"/>
                  </a:cubicBezTo>
                  <a:lnTo>
                    <a:pt x="21" y="49"/>
                  </a:lnTo>
                  <a:cubicBezTo>
                    <a:pt x="20" y="46"/>
                    <a:pt x="20" y="44"/>
                    <a:pt x="21" y="41"/>
                  </a:cubicBezTo>
                  <a:lnTo>
                    <a:pt x="22" y="41"/>
                  </a:lnTo>
                  <a:close/>
                  <a:moveTo>
                    <a:pt x="22" y="49"/>
                  </a:moveTo>
                  <a:cubicBezTo>
                    <a:pt x="22" y="51"/>
                    <a:pt x="23" y="53"/>
                    <a:pt x="24" y="54"/>
                  </a:cubicBezTo>
                  <a:lnTo>
                    <a:pt x="23" y="55"/>
                  </a:lnTo>
                  <a:cubicBezTo>
                    <a:pt x="22" y="53"/>
                    <a:pt x="21" y="51"/>
                    <a:pt x="21" y="49"/>
                  </a:cubicBezTo>
                  <a:lnTo>
                    <a:pt x="22" y="49"/>
                  </a:ln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lnTo>
                    <a:pt x="23" y="55"/>
                  </a:lnTo>
                  <a:cubicBezTo>
                    <a:pt x="23" y="55"/>
                    <a:pt x="23" y="55"/>
                    <a:pt x="23" y="55"/>
                  </a:cubicBezTo>
                  <a:lnTo>
                    <a:pt x="24" y="54"/>
                  </a:lnTo>
                  <a:close/>
                  <a:moveTo>
                    <a:pt x="23" y="55"/>
                  </a:moveTo>
                  <a:lnTo>
                    <a:pt x="23" y="55"/>
                  </a:lnTo>
                  <a:close/>
                  <a:moveTo>
                    <a:pt x="24" y="54"/>
                  </a:moveTo>
                  <a:cubicBezTo>
                    <a:pt x="25" y="55"/>
                    <a:pt x="26" y="57"/>
                    <a:pt x="27" y="58"/>
                  </a:cubicBezTo>
                  <a:lnTo>
                    <a:pt x="26" y="59"/>
                  </a:lnTo>
                  <a:cubicBezTo>
                    <a:pt x="25" y="58"/>
                    <a:pt x="24" y="56"/>
                    <a:pt x="23" y="55"/>
                  </a:cubicBezTo>
                  <a:lnTo>
                    <a:pt x="24" y="54"/>
                  </a:lnTo>
                  <a:close/>
                  <a:moveTo>
                    <a:pt x="27" y="58"/>
                  </a:moveTo>
                  <a:cubicBezTo>
                    <a:pt x="30" y="63"/>
                    <a:pt x="35" y="69"/>
                    <a:pt x="35" y="72"/>
                  </a:cubicBezTo>
                  <a:lnTo>
                    <a:pt x="34" y="72"/>
                  </a:lnTo>
                  <a:cubicBezTo>
                    <a:pt x="34" y="70"/>
                    <a:pt x="29" y="64"/>
                    <a:pt x="26" y="59"/>
                  </a:cubicBezTo>
                  <a:lnTo>
                    <a:pt x="27" y="58"/>
                  </a:lnTo>
                  <a:close/>
                  <a:moveTo>
                    <a:pt x="35" y="72"/>
                  </a:moveTo>
                  <a:cubicBezTo>
                    <a:pt x="35" y="77"/>
                    <a:pt x="33" y="86"/>
                    <a:pt x="33" y="86"/>
                  </a:cubicBezTo>
                  <a:lnTo>
                    <a:pt x="31" y="86"/>
                  </a:lnTo>
                  <a:cubicBezTo>
                    <a:pt x="31" y="86"/>
                    <a:pt x="34" y="76"/>
                    <a:pt x="34" y="72"/>
                  </a:cubicBezTo>
                  <a:lnTo>
                    <a:pt x="35" y="72"/>
                  </a:lnTo>
                  <a:close/>
                  <a:moveTo>
                    <a:pt x="33" y="86"/>
                  </a:moveTo>
                  <a:lnTo>
                    <a:pt x="32" y="87"/>
                  </a:lnTo>
                  <a:lnTo>
                    <a:pt x="32" y="86"/>
                  </a:lnTo>
                  <a:lnTo>
                    <a:pt x="33" y="86"/>
                  </a:lnTo>
                  <a:close/>
                  <a:moveTo>
                    <a:pt x="32" y="87"/>
                  </a:moveTo>
                  <a:lnTo>
                    <a:pt x="19" y="84"/>
                  </a:lnTo>
                  <a:lnTo>
                    <a:pt x="19" y="83"/>
                  </a:lnTo>
                  <a:lnTo>
                    <a:pt x="32" y="85"/>
                  </a:lnTo>
                  <a:lnTo>
                    <a:pt x="32" y="87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4"/>
                  </a:moveTo>
                  <a:lnTo>
                    <a:pt x="8" y="90"/>
                  </a:lnTo>
                  <a:lnTo>
                    <a:pt x="8" y="89"/>
                  </a:lnTo>
                  <a:lnTo>
                    <a:pt x="19" y="83"/>
                  </a:lnTo>
                  <a:lnTo>
                    <a:pt x="20" y="84"/>
                  </a:lnTo>
                  <a:close/>
                  <a:moveTo>
                    <a:pt x="7" y="89"/>
                  </a:moveTo>
                  <a:lnTo>
                    <a:pt x="8" y="89"/>
                  </a:lnTo>
                  <a:lnTo>
                    <a:pt x="7" y="89"/>
                  </a:lnTo>
                  <a:close/>
                  <a:moveTo>
                    <a:pt x="9" y="90"/>
                  </a:moveTo>
                  <a:lnTo>
                    <a:pt x="2" y="109"/>
                  </a:lnTo>
                  <a:lnTo>
                    <a:pt x="1" y="108"/>
                  </a:lnTo>
                  <a:lnTo>
                    <a:pt x="7" y="89"/>
                  </a:lnTo>
                  <a:lnTo>
                    <a:pt x="9" y="90"/>
                  </a:lnTo>
                  <a:close/>
                  <a:moveTo>
                    <a:pt x="2" y="109"/>
                  </a:moveTo>
                  <a:lnTo>
                    <a:pt x="0" y="110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close/>
                  <a:moveTo>
                    <a:pt x="1" y="108"/>
                  </a:moveTo>
                  <a:lnTo>
                    <a:pt x="14" y="103"/>
                  </a:lnTo>
                  <a:lnTo>
                    <a:pt x="15" y="105"/>
                  </a:lnTo>
                  <a:lnTo>
                    <a:pt x="2" y="109"/>
                  </a:lnTo>
                  <a:lnTo>
                    <a:pt x="1" y="108"/>
                  </a:lnTo>
                  <a:close/>
                  <a:moveTo>
                    <a:pt x="14" y="103"/>
                  </a:moveTo>
                  <a:lnTo>
                    <a:pt x="15" y="103"/>
                  </a:lnTo>
                  <a:lnTo>
                    <a:pt x="15" y="104"/>
                  </a:lnTo>
                  <a:lnTo>
                    <a:pt x="14" y="103"/>
                  </a:lnTo>
                  <a:close/>
                  <a:moveTo>
                    <a:pt x="15" y="103"/>
                  </a:moveTo>
                  <a:lnTo>
                    <a:pt x="28" y="106"/>
                  </a:lnTo>
                  <a:lnTo>
                    <a:pt x="28" y="108"/>
                  </a:lnTo>
                  <a:lnTo>
                    <a:pt x="14" y="105"/>
                  </a:lnTo>
                  <a:lnTo>
                    <a:pt x="15" y="103"/>
                  </a:lnTo>
                  <a:close/>
                  <a:moveTo>
                    <a:pt x="28" y="106"/>
                  </a:moveTo>
                  <a:lnTo>
                    <a:pt x="29" y="107"/>
                  </a:lnTo>
                  <a:lnTo>
                    <a:pt x="28" y="107"/>
                  </a:lnTo>
                  <a:lnTo>
                    <a:pt x="28" y="106"/>
                  </a:lnTo>
                  <a:close/>
                  <a:moveTo>
                    <a:pt x="29" y="107"/>
                  </a:moveTo>
                  <a:lnTo>
                    <a:pt x="4" y="161"/>
                  </a:lnTo>
                  <a:lnTo>
                    <a:pt x="3" y="160"/>
                  </a:lnTo>
                  <a:lnTo>
                    <a:pt x="27" y="107"/>
                  </a:lnTo>
                  <a:lnTo>
                    <a:pt x="29" y="107"/>
                  </a:lnTo>
                  <a:close/>
                  <a:moveTo>
                    <a:pt x="3" y="161"/>
                  </a:moveTo>
                  <a:lnTo>
                    <a:pt x="2" y="161"/>
                  </a:lnTo>
                  <a:lnTo>
                    <a:pt x="3" y="160"/>
                  </a:lnTo>
                  <a:lnTo>
                    <a:pt x="3" y="161"/>
                  </a:lnTo>
                  <a:close/>
                  <a:moveTo>
                    <a:pt x="4" y="160"/>
                  </a:moveTo>
                  <a:lnTo>
                    <a:pt x="28" y="177"/>
                  </a:lnTo>
                  <a:lnTo>
                    <a:pt x="27" y="178"/>
                  </a:lnTo>
                  <a:lnTo>
                    <a:pt x="3" y="161"/>
                  </a:lnTo>
                  <a:lnTo>
                    <a:pt x="4" y="160"/>
                  </a:lnTo>
                  <a:close/>
                  <a:moveTo>
                    <a:pt x="28" y="178"/>
                  </a:moveTo>
                  <a:lnTo>
                    <a:pt x="28" y="179"/>
                  </a:lnTo>
                  <a:lnTo>
                    <a:pt x="27" y="178"/>
                  </a:lnTo>
                  <a:lnTo>
                    <a:pt x="28" y="178"/>
                  </a:lnTo>
                  <a:close/>
                  <a:moveTo>
                    <a:pt x="26" y="170"/>
                  </a:moveTo>
                  <a:lnTo>
                    <a:pt x="9" y="158"/>
                  </a:lnTo>
                  <a:lnTo>
                    <a:pt x="10" y="157"/>
                  </a:lnTo>
                  <a:lnTo>
                    <a:pt x="27" y="168"/>
                  </a:lnTo>
                  <a:lnTo>
                    <a:pt x="26" y="170"/>
                  </a:lnTo>
                  <a:close/>
                  <a:moveTo>
                    <a:pt x="25" y="160"/>
                  </a:moveTo>
                  <a:lnTo>
                    <a:pt x="34" y="128"/>
                  </a:lnTo>
                  <a:lnTo>
                    <a:pt x="35" y="128"/>
                  </a:lnTo>
                  <a:lnTo>
                    <a:pt x="27" y="161"/>
                  </a:lnTo>
                  <a:lnTo>
                    <a:pt x="25" y="160"/>
                  </a:lnTo>
                  <a:close/>
                  <a:moveTo>
                    <a:pt x="19" y="157"/>
                  </a:moveTo>
                  <a:lnTo>
                    <a:pt x="31" y="127"/>
                  </a:lnTo>
                  <a:lnTo>
                    <a:pt x="32" y="127"/>
                  </a:lnTo>
                  <a:lnTo>
                    <a:pt x="20" y="157"/>
                  </a:lnTo>
                  <a:lnTo>
                    <a:pt x="19" y="157"/>
                  </a:lnTo>
                  <a:close/>
                  <a:moveTo>
                    <a:pt x="12" y="151"/>
                  </a:moveTo>
                  <a:lnTo>
                    <a:pt x="28" y="125"/>
                  </a:lnTo>
                  <a:lnTo>
                    <a:pt x="29" y="125"/>
                  </a:lnTo>
                  <a:lnTo>
                    <a:pt x="14" y="152"/>
                  </a:lnTo>
                  <a:lnTo>
                    <a:pt x="12" y="151"/>
                  </a:lnTo>
                  <a:close/>
                  <a:moveTo>
                    <a:pt x="41" y="112"/>
                  </a:moveTo>
                  <a:lnTo>
                    <a:pt x="47" y="87"/>
                  </a:lnTo>
                  <a:lnTo>
                    <a:pt x="48" y="87"/>
                  </a:lnTo>
                  <a:lnTo>
                    <a:pt x="42" y="113"/>
                  </a:lnTo>
                  <a:lnTo>
                    <a:pt x="41" y="112"/>
                  </a:lnTo>
                  <a:close/>
                  <a:moveTo>
                    <a:pt x="36" y="108"/>
                  </a:moveTo>
                  <a:lnTo>
                    <a:pt x="41" y="85"/>
                  </a:lnTo>
                  <a:lnTo>
                    <a:pt x="43" y="85"/>
                  </a:lnTo>
                  <a:lnTo>
                    <a:pt x="38" y="109"/>
                  </a:lnTo>
                  <a:lnTo>
                    <a:pt x="36" y="108"/>
                  </a:lnTo>
                  <a:close/>
                  <a:moveTo>
                    <a:pt x="31" y="106"/>
                  </a:moveTo>
                  <a:lnTo>
                    <a:pt x="39" y="85"/>
                  </a:lnTo>
                  <a:lnTo>
                    <a:pt x="40" y="85"/>
                  </a:lnTo>
                  <a:lnTo>
                    <a:pt x="32" y="107"/>
                  </a:lnTo>
                  <a:lnTo>
                    <a:pt x="31" y="106"/>
                  </a:lnTo>
                  <a:close/>
                  <a:moveTo>
                    <a:pt x="40" y="72"/>
                  </a:moveTo>
                  <a:lnTo>
                    <a:pt x="29" y="53"/>
                  </a:lnTo>
                  <a:lnTo>
                    <a:pt x="30" y="52"/>
                  </a:lnTo>
                  <a:lnTo>
                    <a:pt x="41" y="71"/>
                  </a:lnTo>
                  <a:lnTo>
                    <a:pt x="40" y="72"/>
                  </a:lnTo>
                  <a:close/>
                  <a:moveTo>
                    <a:pt x="31" y="32"/>
                  </a:moveTo>
                  <a:lnTo>
                    <a:pt x="31" y="15"/>
                  </a:lnTo>
                  <a:lnTo>
                    <a:pt x="32" y="15"/>
                  </a:lnTo>
                  <a:lnTo>
                    <a:pt x="32" y="32"/>
                  </a:lnTo>
                  <a:lnTo>
                    <a:pt x="31" y="32"/>
                  </a:lnTo>
                  <a:close/>
                  <a:moveTo>
                    <a:pt x="64" y="114"/>
                  </a:moveTo>
                  <a:lnTo>
                    <a:pt x="67" y="104"/>
                  </a:lnTo>
                  <a:lnTo>
                    <a:pt x="68" y="104"/>
                  </a:lnTo>
                  <a:lnTo>
                    <a:pt x="65" y="114"/>
                  </a:lnTo>
                  <a:lnTo>
                    <a:pt x="64" y="114"/>
                  </a:lnTo>
                  <a:close/>
                  <a:moveTo>
                    <a:pt x="52" y="107"/>
                  </a:moveTo>
                  <a:lnTo>
                    <a:pt x="61" y="108"/>
                  </a:lnTo>
                  <a:lnTo>
                    <a:pt x="60" y="110"/>
                  </a:lnTo>
                  <a:lnTo>
                    <a:pt x="52" y="109"/>
                  </a:lnTo>
                  <a:lnTo>
                    <a:pt x="52" y="107"/>
                  </a:lnTo>
                  <a:close/>
                  <a:moveTo>
                    <a:pt x="57" y="96"/>
                  </a:moveTo>
                  <a:lnTo>
                    <a:pt x="65" y="99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7" y="96"/>
                  </a:lnTo>
                  <a:close/>
                  <a:moveTo>
                    <a:pt x="8" y="99"/>
                  </a:moveTo>
                  <a:lnTo>
                    <a:pt x="14" y="96"/>
                  </a:lnTo>
                  <a:lnTo>
                    <a:pt x="15" y="97"/>
                  </a:lnTo>
                  <a:lnTo>
                    <a:pt x="8" y="100"/>
                  </a:lnTo>
                  <a:lnTo>
                    <a:pt x="8" y="99"/>
                  </a:lnTo>
                  <a:close/>
                  <a:moveTo>
                    <a:pt x="10" y="91"/>
                  </a:moveTo>
                  <a:lnTo>
                    <a:pt x="15" y="89"/>
                  </a:lnTo>
                  <a:lnTo>
                    <a:pt x="16" y="90"/>
                  </a:lnTo>
                  <a:lnTo>
                    <a:pt x="10" y="93"/>
                  </a:lnTo>
                  <a:lnTo>
                    <a:pt x="10" y="91"/>
                  </a:lnTo>
                  <a:close/>
                  <a:moveTo>
                    <a:pt x="20" y="98"/>
                  </a:moveTo>
                  <a:lnTo>
                    <a:pt x="29" y="100"/>
                  </a:lnTo>
                  <a:lnTo>
                    <a:pt x="29" y="101"/>
                  </a:lnTo>
                  <a:lnTo>
                    <a:pt x="20" y="99"/>
                  </a:lnTo>
                  <a:lnTo>
                    <a:pt x="20" y="98"/>
                  </a:lnTo>
                  <a:close/>
                  <a:moveTo>
                    <a:pt x="21" y="91"/>
                  </a:moveTo>
                  <a:lnTo>
                    <a:pt x="31" y="93"/>
                  </a:lnTo>
                  <a:lnTo>
                    <a:pt x="30" y="94"/>
                  </a:lnTo>
                  <a:lnTo>
                    <a:pt x="21" y="93"/>
                  </a:lnTo>
                  <a:lnTo>
                    <a:pt x="21" y="91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cubicBezTo>
                    <a:pt x="28" y="47"/>
                    <a:pt x="29" y="47"/>
                    <a:pt x="29" y="47"/>
                  </a:cubicBezTo>
                  <a:lnTo>
                    <a:pt x="29" y="49"/>
                  </a:lnTo>
                  <a:cubicBezTo>
                    <a:pt x="28" y="49"/>
                    <a:pt x="28" y="49"/>
                    <a:pt x="28" y="49"/>
                  </a:cubicBezTo>
                  <a:lnTo>
                    <a:pt x="28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9" y="48"/>
                  </a:ln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lnTo>
                    <a:pt x="30" y="48"/>
                  </a:lnTo>
                  <a:cubicBezTo>
                    <a:pt x="29" y="49"/>
                    <a:pt x="29" y="49"/>
                    <a:pt x="29" y="49"/>
                  </a:cubicBez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30" y="47"/>
                    <a:pt x="31" y="46"/>
                    <a:pt x="31" y="45"/>
                  </a:cubicBezTo>
                  <a:lnTo>
                    <a:pt x="32" y="46"/>
                  </a:lnTo>
                  <a:cubicBezTo>
                    <a:pt x="32" y="47"/>
                    <a:pt x="31" y="48"/>
                    <a:pt x="30" y="48"/>
                  </a:cubicBezTo>
                  <a:lnTo>
                    <a:pt x="29" y="47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6"/>
                  </a:lnTo>
                  <a:lnTo>
                    <a:pt x="31" y="45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1" y="46"/>
                  </a:lnTo>
                  <a:lnTo>
                    <a:pt x="32" y="46"/>
                  </a:lnTo>
                  <a:close/>
                  <a:moveTo>
                    <a:pt x="31" y="45"/>
                  </a:moveTo>
                  <a:cubicBezTo>
                    <a:pt x="31" y="45"/>
                    <a:pt x="31" y="44"/>
                    <a:pt x="30" y="44"/>
                  </a:cubicBezTo>
                  <a:lnTo>
                    <a:pt x="32" y="43"/>
                  </a:lnTo>
                  <a:cubicBezTo>
                    <a:pt x="32" y="44"/>
                    <a:pt x="32" y="45"/>
                    <a:pt x="32" y="46"/>
                  </a:cubicBezTo>
                  <a:lnTo>
                    <a:pt x="31" y="45"/>
                  </a:lnTo>
                  <a:close/>
                  <a:moveTo>
                    <a:pt x="30" y="44"/>
                  </a:moveTo>
                  <a:cubicBezTo>
                    <a:pt x="30" y="43"/>
                    <a:pt x="30" y="43"/>
                    <a:pt x="29" y="43"/>
                  </a:cubicBezTo>
                  <a:lnTo>
                    <a:pt x="29" y="41"/>
                  </a:lnTo>
                  <a:cubicBezTo>
                    <a:pt x="30" y="42"/>
                    <a:pt x="31" y="42"/>
                    <a:pt x="32" y="43"/>
                  </a:cubicBezTo>
                  <a:lnTo>
                    <a:pt x="30" y="44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1"/>
                  </a:lnTo>
                  <a:lnTo>
                    <a:pt x="29" y="43"/>
                  </a:lnTo>
                  <a:close/>
                  <a:moveTo>
                    <a:pt x="29" y="41"/>
                  </a:move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8" y="43"/>
                    <a:pt x="28" y="43"/>
                    <a:pt x="28" y="43"/>
                  </a:cubicBezTo>
                  <a:lnTo>
                    <a:pt x="28" y="42"/>
                  </a:lnTo>
                  <a:cubicBezTo>
                    <a:pt x="28" y="41"/>
                    <a:pt x="28" y="41"/>
                    <a:pt x="29" y="41"/>
                  </a:cubicBezTo>
                  <a:lnTo>
                    <a:pt x="29" y="43"/>
                  </a:lnTo>
                  <a:close/>
                  <a:moveTo>
                    <a:pt x="28" y="43"/>
                  </a:moveTo>
                  <a:cubicBezTo>
                    <a:pt x="27" y="43"/>
                    <a:pt x="27" y="44"/>
                    <a:pt x="27" y="45"/>
                  </a:cubicBezTo>
                  <a:lnTo>
                    <a:pt x="25" y="44"/>
                  </a:lnTo>
                  <a:cubicBezTo>
                    <a:pt x="26" y="43"/>
                    <a:pt x="27" y="42"/>
                    <a:pt x="28" y="42"/>
                  </a:cubicBezTo>
                  <a:lnTo>
                    <a:pt x="28" y="43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26" y="44"/>
                  </a:lnTo>
                  <a:lnTo>
                    <a:pt x="27" y="45"/>
                  </a:ln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lnTo>
                    <a:pt x="25" y="44"/>
                  </a:lnTo>
                  <a:cubicBezTo>
                    <a:pt x="25" y="44"/>
                    <a:pt x="25" y="44"/>
                    <a:pt x="25" y="44"/>
                  </a:cubicBezTo>
                  <a:lnTo>
                    <a:pt x="27" y="45"/>
                  </a:lnTo>
                  <a:close/>
                  <a:moveTo>
                    <a:pt x="25" y="44"/>
                  </a:moveTo>
                  <a:lnTo>
                    <a:pt x="25" y="44"/>
                  </a:lnTo>
                  <a:lnTo>
                    <a:pt x="26" y="44"/>
                  </a:lnTo>
                  <a:lnTo>
                    <a:pt x="25" y="44"/>
                  </a:lnTo>
                  <a:close/>
                  <a:moveTo>
                    <a:pt x="27" y="45"/>
                  </a:moveTo>
                  <a:cubicBezTo>
                    <a:pt x="27" y="45"/>
                    <a:pt x="27" y="46"/>
                    <a:pt x="27" y="46"/>
                  </a:cubicBezTo>
                  <a:lnTo>
                    <a:pt x="26" y="47"/>
                  </a:lnTo>
                  <a:cubicBezTo>
                    <a:pt x="25" y="46"/>
                    <a:pt x="25" y="45"/>
                    <a:pt x="25" y="44"/>
                  </a:cubicBezTo>
                  <a:lnTo>
                    <a:pt x="27" y="45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close/>
                  <a:moveTo>
                    <a:pt x="27" y="46"/>
                  </a:moveTo>
                  <a:cubicBezTo>
                    <a:pt x="27" y="47"/>
                    <a:pt x="28" y="47"/>
                    <a:pt x="28" y="47"/>
                  </a:cubicBezTo>
                  <a:lnTo>
                    <a:pt x="28" y="49"/>
                  </a:lnTo>
                  <a:cubicBezTo>
                    <a:pt x="27" y="48"/>
                    <a:pt x="26" y="48"/>
                    <a:pt x="26" y="47"/>
                  </a:cubicBezTo>
                  <a:lnTo>
                    <a:pt x="27" y="46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32" y="16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1" y="15"/>
                  </a:lnTo>
                  <a:lnTo>
                    <a:pt x="32" y="16"/>
                  </a:lnTo>
                  <a:close/>
                  <a:moveTo>
                    <a:pt x="30" y="52"/>
                  </a:moveTo>
                  <a:lnTo>
                    <a:pt x="48" y="75"/>
                  </a:lnTo>
                  <a:lnTo>
                    <a:pt x="47" y="76"/>
                  </a:lnTo>
                  <a:lnTo>
                    <a:pt x="29" y="53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6" name="Freeform 29"/>
            <p:cNvSpPr>
              <a:spLocks noEditPoints="1"/>
            </p:cNvSpPr>
            <p:nvPr/>
          </p:nvSpPr>
          <p:spPr bwMode="auto">
            <a:xfrm>
              <a:off x="3776" y="1271"/>
              <a:ext cx="609" cy="849"/>
            </a:xfrm>
            <a:custGeom>
              <a:avLst/>
              <a:gdLst>
                <a:gd name="T0" fmla="*/ 2147483647 w 100"/>
                <a:gd name="T1" fmla="*/ 2147483647 h 146"/>
                <a:gd name="T2" fmla="*/ 2147483647 w 100"/>
                <a:gd name="T3" fmla="*/ 2147483647 h 146"/>
                <a:gd name="T4" fmla="*/ 2147483647 w 100"/>
                <a:gd name="T5" fmla="*/ 2147483647 h 146"/>
                <a:gd name="T6" fmla="*/ 2147483647 w 100"/>
                <a:gd name="T7" fmla="*/ 2147483647 h 146"/>
                <a:gd name="T8" fmla="*/ 2147483647 w 100"/>
                <a:gd name="T9" fmla="*/ 2147483647 h 146"/>
                <a:gd name="T10" fmla="*/ 2147483647 w 100"/>
                <a:gd name="T11" fmla="*/ 2147483647 h 146"/>
                <a:gd name="T12" fmla="*/ 2147483647 w 100"/>
                <a:gd name="T13" fmla="*/ 2147483647 h 146"/>
                <a:gd name="T14" fmla="*/ 2147483647 w 100"/>
                <a:gd name="T15" fmla="*/ 2147483647 h 146"/>
                <a:gd name="T16" fmla="*/ 2147483647 w 100"/>
                <a:gd name="T17" fmla="*/ 2147483647 h 146"/>
                <a:gd name="T18" fmla="*/ 0 w 100"/>
                <a:gd name="T19" fmla="*/ 0 h 146"/>
                <a:gd name="T20" fmla="*/ 2147483647 w 100"/>
                <a:gd name="T21" fmla="*/ 2147483647 h 146"/>
                <a:gd name="T22" fmla="*/ 2147483647 w 100"/>
                <a:gd name="T23" fmla="*/ 2147483647 h 146"/>
                <a:gd name="T24" fmla="*/ 2147483647 w 100"/>
                <a:gd name="T25" fmla="*/ 2147483647 h 146"/>
                <a:gd name="T26" fmla="*/ 2147483647 w 100"/>
                <a:gd name="T27" fmla="*/ 2147483647 h 146"/>
                <a:gd name="T28" fmla="*/ 2147483647 w 100"/>
                <a:gd name="T29" fmla="*/ 2147483647 h 146"/>
                <a:gd name="T30" fmla="*/ 2147483647 w 100"/>
                <a:gd name="T31" fmla="*/ 2147483647 h 146"/>
                <a:gd name="T32" fmla="*/ 2147483647 w 100"/>
                <a:gd name="T33" fmla="*/ 2147483647 h 146"/>
                <a:gd name="T34" fmla="*/ 2147483647 w 100"/>
                <a:gd name="T35" fmla="*/ 2147483647 h 146"/>
                <a:gd name="T36" fmla="*/ 2147483647 w 100"/>
                <a:gd name="T37" fmla="*/ 2147483647 h 146"/>
                <a:gd name="T38" fmla="*/ 2147483647 w 100"/>
                <a:gd name="T39" fmla="*/ 2147483647 h 146"/>
                <a:gd name="T40" fmla="*/ 2147483647 w 100"/>
                <a:gd name="T41" fmla="*/ 2147483647 h 146"/>
                <a:gd name="T42" fmla="*/ 2147483647 w 100"/>
                <a:gd name="T43" fmla="*/ 2147483647 h 146"/>
                <a:gd name="T44" fmla="*/ 2147483647 w 100"/>
                <a:gd name="T45" fmla="*/ 2147483647 h 146"/>
                <a:gd name="T46" fmla="*/ 2147483647 w 100"/>
                <a:gd name="T47" fmla="*/ 2147483647 h 146"/>
                <a:gd name="T48" fmla="*/ 2147483647 w 100"/>
                <a:gd name="T49" fmla="*/ 2147483647 h 146"/>
                <a:gd name="T50" fmla="*/ 2147483647 w 100"/>
                <a:gd name="T51" fmla="*/ 2147483647 h 146"/>
                <a:gd name="T52" fmla="*/ 2147483647 w 100"/>
                <a:gd name="T53" fmla="*/ 2147483647 h 146"/>
                <a:gd name="T54" fmla="*/ 2147483647 w 100"/>
                <a:gd name="T55" fmla="*/ 2147483647 h 146"/>
                <a:gd name="T56" fmla="*/ 2147483647 w 100"/>
                <a:gd name="T57" fmla="*/ 2147483647 h 146"/>
                <a:gd name="T58" fmla="*/ 2147483647 w 100"/>
                <a:gd name="T59" fmla="*/ 2147483647 h 146"/>
                <a:gd name="T60" fmla="*/ 2147483647 w 100"/>
                <a:gd name="T61" fmla="*/ 2147483647 h 146"/>
                <a:gd name="T62" fmla="*/ 2147483647 w 100"/>
                <a:gd name="T63" fmla="*/ 2147483647 h 146"/>
                <a:gd name="T64" fmla="*/ 2147483647 w 100"/>
                <a:gd name="T65" fmla="*/ 2147483647 h 146"/>
                <a:gd name="T66" fmla="*/ 2147483647 w 100"/>
                <a:gd name="T67" fmla="*/ 2147483647 h 146"/>
                <a:gd name="T68" fmla="*/ 2147483647 w 100"/>
                <a:gd name="T69" fmla="*/ 2147483647 h 146"/>
                <a:gd name="T70" fmla="*/ 2147483647 w 100"/>
                <a:gd name="T71" fmla="*/ 2147483647 h 146"/>
                <a:gd name="T72" fmla="*/ 2147483647 w 100"/>
                <a:gd name="T73" fmla="*/ 2147483647 h 146"/>
                <a:gd name="T74" fmla="*/ 2147483647 w 100"/>
                <a:gd name="T75" fmla="*/ 2147483647 h 146"/>
                <a:gd name="T76" fmla="*/ 2147483647 w 100"/>
                <a:gd name="T77" fmla="*/ 2147483647 h 146"/>
                <a:gd name="T78" fmla="*/ 2147483647 w 100"/>
                <a:gd name="T79" fmla="*/ 2147483647 h 146"/>
                <a:gd name="T80" fmla="*/ 2147483647 w 100"/>
                <a:gd name="T81" fmla="*/ 2147483647 h 146"/>
                <a:gd name="T82" fmla="*/ 2147483647 w 100"/>
                <a:gd name="T83" fmla="*/ 2147483647 h 146"/>
                <a:gd name="T84" fmla="*/ 2147483647 w 100"/>
                <a:gd name="T85" fmla="*/ 2147483647 h 146"/>
                <a:gd name="T86" fmla="*/ 2147483647 w 100"/>
                <a:gd name="T87" fmla="*/ 2147483647 h 146"/>
                <a:gd name="T88" fmla="*/ 2147483647 w 100"/>
                <a:gd name="T89" fmla="*/ 2147483647 h 146"/>
                <a:gd name="T90" fmla="*/ 2147483647 w 100"/>
                <a:gd name="T91" fmla="*/ 2147483647 h 146"/>
                <a:gd name="T92" fmla="*/ 2147483647 w 100"/>
                <a:gd name="T93" fmla="*/ 2147483647 h 146"/>
                <a:gd name="T94" fmla="*/ 2147483647 w 100"/>
                <a:gd name="T95" fmla="*/ 2147483647 h 146"/>
                <a:gd name="T96" fmla="*/ 2147483647 w 100"/>
                <a:gd name="T97" fmla="*/ 2147483647 h 146"/>
                <a:gd name="T98" fmla="*/ 2147483647 w 100"/>
                <a:gd name="T99" fmla="*/ 2147483647 h 146"/>
                <a:gd name="T100" fmla="*/ 2147483647 w 100"/>
                <a:gd name="T101" fmla="*/ 2147483647 h 146"/>
                <a:gd name="T102" fmla="*/ 2147483647 w 100"/>
                <a:gd name="T103" fmla="*/ 2147483647 h 146"/>
                <a:gd name="T104" fmla="*/ 2147483647 w 100"/>
                <a:gd name="T105" fmla="*/ 2147483647 h 146"/>
                <a:gd name="T106" fmla="*/ 2147483647 w 100"/>
                <a:gd name="T107" fmla="*/ 2147483647 h 146"/>
                <a:gd name="T108" fmla="*/ 2147483647 w 100"/>
                <a:gd name="T109" fmla="*/ 2147483647 h 146"/>
                <a:gd name="T110" fmla="*/ 2147483647 w 100"/>
                <a:gd name="T111" fmla="*/ 2147483647 h 146"/>
                <a:gd name="T112" fmla="*/ 2147483647 w 100"/>
                <a:gd name="T113" fmla="*/ 2147483647 h 146"/>
                <a:gd name="T114" fmla="*/ 2147483647 w 100"/>
                <a:gd name="T115" fmla="*/ 2147483647 h 146"/>
                <a:gd name="T116" fmla="*/ 2147483647 w 100"/>
                <a:gd name="T117" fmla="*/ 2147483647 h 146"/>
                <a:gd name="T118" fmla="*/ 2147483647 w 100"/>
                <a:gd name="T119" fmla="*/ 2147483647 h 146"/>
                <a:gd name="T120" fmla="*/ 2147483647 w 100"/>
                <a:gd name="T121" fmla="*/ 2147483647 h 146"/>
                <a:gd name="T122" fmla="*/ 2147483647 w 100"/>
                <a:gd name="T123" fmla="*/ 2147483647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100" y="146"/>
                  </a:moveTo>
                  <a:lnTo>
                    <a:pt x="81" y="82"/>
                  </a:lnTo>
                  <a:lnTo>
                    <a:pt x="90" y="79"/>
                  </a:lnTo>
                  <a:lnTo>
                    <a:pt x="100" y="84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1" y="58"/>
                  </a:lnTo>
                  <a:cubicBezTo>
                    <a:pt x="71" y="58"/>
                    <a:pt x="65" y="45"/>
                    <a:pt x="57" y="42"/>
                  </a:cubicBezTo>
                  <a:cubicBezTo>
                    <a:pt x="48" y="39"/>
                    <a:pt x="36" y="39"/>
                    <a:pt x="32" y="36"/>
                  </a:cubicBezTo>
                  <a:cubicBezTo>
                    <a:pt x="28" y="32"/>
                    <a:pt x="0" y="0"/>
                    <a:pt x="0" y="0"/>
                  </a:cubicBezTo>
                  <a:lnTo>
                    <a:pt x="15" y="39"/>
                  </a:lnTo>
                  <a:cubicBezTo>
                    <a:pt x="18" y="44"/>
                    <a:pt x="21" y="47"/>
                    <a:pt x="24" y="49"/>
                  </a:cubicBezTo>
                  <a:cubicBezTo>
                    <a:pt x="30" y="51"/>
                    <a:pt x="42" y="54"/>
                    <a:pt x="44" y="57"/>
                  </a:cubicBezTo>
                  <a:cubicBezTo>
                    <a:pt x="46" y="60"/>
                    <a:pt x="50" y="69"/>
                    <a:pt x="50" y="69"/>
                  </a:cubicBezTo>
                  <a:lnTo>
                    <a:pt x="38" y="75"/>
                  </a:lnTo>
                  <a:lnTo>
                    <a:pt x="32" y="86"/>
                  </a:lnTo>
                  <a:lnTo>
                    <a:pt x="38" y="105"/>
                  </a:lnTo>
                  <a:lnTo>
                    <a:pt x="46" y="94"/>
                  </a:lnTo>
                  <a:lnTo>
                    <a:pt x="59" y="89"/>
                  </a:lnTo>
                  <a:lnTo>
                    <a:pt x="70" y="146"/>
                  </a:lnTo>
                  <a:lnTo>
                    <a:pt x="100" y="146"/>
                  </a:lnTo>
                  <a:close/>
                  <a:moveTo>
                    <a:pt x="94" y="140"/>
                  </a:moveTo>
                  <a:lnTo>
                    <a:pt x="74" y="140"/>
                  </a:lnTo>
                  <a:moveTo>
                    <a:pt x="89" y="133"/>
                  </a:moveTo>
                  <a:lnTo>
                    <a:pt x="77" y="101"/>
                  </a:lnTo>
                  <a:moveTo>
                    <a:pt x="82" y="134"/>
                  </a:moveTo>
                  <a:lnTo>
                    <a:pt x="74" y="103"/>
                  </a:lnTo>
                  <a:moveTo>
                    <a:pt x="73" y="133"/>
                  </a:moveTo>
                  <a:lnTo>
                    <a:pt x="70" y="103"/>
                  </a:lnTo>
                  <a:moveTo>
                    <a:pt x="73" y="85"/>
                  </a:moveTo>
                  <a:lnTo>
                    <a:pt x="63" y="61"/>
                  </a:lnTo>
                  <a:moveTo>
                    <a:pt x="67" y="85"/>
                  </a:moveTo>
                  <a:lnTo>
                    <a:pt x="58" y="63"/>
                  </a:lnTo>
                  <a:moveTo>
                    <a:pt x="62" y="86"/>
                  </a:moveTo>
                  <a:lnTo>
                    <a:pt x="55" y="64"/>
                  </a:lnTo>
                  <a:moveTo>
                    <a:pt x="48" y="53"/>
                  </a:moveTo>
                  <a:lnTo>
                    <a:pt x="28" y="43"/>
                  </a:lnTo>
                  <a:moveTo>
                    <a:pt x="18" y="25"/>
                  </a:moveTo>
                  <a:lnTo>
                    <a:pt x="8" y="12"/>
                  </a:lnTo>
                  <a:moveTo>
                    <a:pt x="92" y="73"/>
                  </a:moveTo>
                  <a:lnTo>
                    <a:pt x="89" y="63"/>
                  </a:lnTo>
                  <a:moveTo>
                    <a:pt x="79" y="75"/>
                  </a:moveTo>
                  <a:lnTo>
                    <a:pt x="87" y="71"/>
                  </a:lnTo>
                  <a:moveTo>
                    <a:pt x="76" y="63"/>
                  </a:moveTo>
                  <a:lnTo>
                    <a:pt x="84" y="61"/>
                  </a:lnTo>
                  <a:moveTo>
                    <a:pt x="38" y="94"/>
                  </a:moveTo>
                  <a:lnTo>
                    <a:pt x="42" y="88"/>
                  </a:lnTo>
                  <a:moveTo>
                    <a:pt x="36" y="87"/>
                  </a:moveTo>
                  <a:lnTo>
                    <a:pt x="39" y="82"/>
                  </a:lnTo>
                  <a:moveTo>
                    <a:pt x="48" y="87"/>
                  </a:moveTo>
                  <a:lnTo>
                    <a:pt x="56" y="83"/>
                  </a:lnTo>
                  <a:moveTo>
                    <a:pt x="45" y="80"/>
                  </a:moveTo>
                  <a:lnTo>
                    <a:pt x="53" y="76"/>
                  </a:lnTo>
                  <a:moveTo>
                    <a:pt x="24" y="40"/>
                  </a:moveTo>
                  <a:cubicBezTo>
                    <a:pt x="26" y="40"/>
                    <a:pt x="26" y="38"/>
                    <a:pt x="26" y="37"/>
                  </a:cubicBezTo>
                  <a:cubicBezTo>
                    <a:pt x="25" y="35"/>
                    <a:pt x="23" y="35"/>
                    <a:pt x="22" y="35"/>
                  </a:cubicBezTo>
                  <a:cubicBezTo>
                    <a:pt x="21" y="36"/>
                    <a:pt x="20" y="38"/>
                    <a:pt x="21" y="39"/>
                  </a:cubicBezTo>
                  <a:cubicBezTo>
                    <a:pt x="21" y="40"/>
                    <a:pt x="23" y="41"/>
                    <a:pt x="24" y="40"/>
                  </a:cubicBezTo>
                  <a:close/>
                  <a:moveTo>
                    <a:pt x="8" y="13"/>
                  </a:moveTo>
                  <a:lnTo>
                    <a:pt x="14" y="26"/>
                  </a:lnTo>
                  <a:moveTo>
                    <a:pt x="28" y="43"/>
                  </a:moveTo>
                  <a:lnTo>
                    <a:pt x="56" y="5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7" name="Freeform 30"/>
            <p:cNvSpPr>
              <a:spLocks noEditPoints="1"/>
            </p:cNvSpPr>
            <p:nvPr/>
          </p:nvSpPr>
          <p:spPr bwMode="auto">
            <a:xfrm>
              <a:off x="3771" y="1264"/>
              <a:ext cx="620" cy="861"/>
            </a:xfrm>
            <a:custGeom>
              <a:avLst/>
              <a:gdLst>
                <a:gd name="T0" fmla="*/ 2147483647 w 102"/>
                <a:gd name="T1" fmla="*/ 2147483647 h 148"/>
                <a:gd name="T2" fmla="*/ 2147483647 w 102"/>
                <a:gd name="T3" fmla="*/ 2147483647 h 148"/>
                <a:gd name="T4" fmla="*/ 2147483647 w 102"/>
                <a:gd name="T5" fmla="*/ 2147483647 h 148"/>
                <a:gd name="T6" fmla="*/ 2147483647 w 102"/>
                <a:gd name="T7" fmla="*/ 2147483647 h 148"/>
                <a:gd name="T8" fmla="*/ 2147483647 w 102"/>
                <a:gd name="T9" fmla="*/ 2147483647 h 148"/>
                <a:gd name="T10" fmla="*/ 2147483647 w 102"/>
                <a:gd name="T11" fmla="*/ 2147483647 h 148"/>
                <a:gd name="T12" fmla="*/ 2147483647 w 102"/>
                <a:gd name="T13" fmla="*/ 2147483647 h 148"/>
                <a:gd name="T14" fmla="*/ 2147483647 w 102"/>
                <a:gd name="T15" fmla="*/ 2147483647 h 148"/>
                <a:gd name="T16" fmla="*/ 2147483647 w 102"/>
                <a:gd name="T17" fmla="*/ 2147483647 h 148"/>
                <a:gd name="T18" fmla="*/ 2147483647 w 102"/>
                <a:gd name="T19" fmla="*/ 2147483647 h 148"/>
                <a:gd name="T20" fmla="*/ 2147483647 w 102"/>
                <a:gd name="T21" fmla="*/ 2147483647 h 148"/>
                <a:gd name="T22" fmla="*/ 2147483647 w 102"/>
                <a:gd name="T23" fmla="*/ 0 h 148"/>
                <a:gd name="T24" fmla="*/ 2147483647 w 102"/>
                <a:gd name="T25" fmla="*/ 0 h 148"/>
                <a:gd name="T26" fmla="*/ 2147483647 w 102"/>
                <a:gd name="T27" fmla="*/ 2147483647 h 148"/>
                <a:gd name="T28" fmla="*/ 2147483647 w 102"/>
                <a:gd name="T29" fmla="*/ 2147483647 h 148"/>
                <a:gd name="T30" fmla="*/ 2147483647 w 102"/>
                <a:gd name="T31" fmla="*/ 2147483647 h 148"/>
                <a:gd name="T32" fmla="*/ 2147483647 w 102"/>
                <a:gd name="T33" fmla="*/ 2147483647 h 148"/>
                <a:gd name="T34" fmla="*/ 2147483647 w 102"/>
                <a:gd name="T35" fmla="*/ 2147483647 h 148"/>
                <a:gd name="T36" fmla="*/ 2147483647 w 102"/>
                <a:gd name="T37" fmla="*/ 2147483647 h 148"/>
                <a:gd name="T38" fmla="*/ 2147483647 w 102"/>
                <a:gd name="T39" fmla="*/ 2147483647 h 148"/>
                <a:gd name="T40" fmla="*/ 2147483647 w 102"/>
                <a:gd name="T41" fmla="*/ 2147483647 h 148"/>
                <a:gd name="T42" fmla="*/ 2147483647 w 102"/>
                <a:gd name="T43" fmla="*/ 2147483647 h 148"/>
                <a:gd name="T44" fmla="*/ 2147483647 w 102"/>
                <a:gd name="T45" fmla="*/ 2147483647 h 148"/>
                <a:gd name="T46" fmla="*/ 2147483647 w 102"/>
                <a:gd name="T47" fmla="*/ 2147483647 h 148"/>
                <a:gd name="T48" fmla="*/ 2147483647 w 102"/>
                <a:gd name="T49" fmla="*/ 2147483647 h 148"/>
                <a:gd name="T50" fmla="*/ 2147483647 w 102"/>
                <a:gd name="T51" fmla="*/ 2147483647 h 148"/>
                <a:gd name="T52" fmla="*/ 2147483647 w 102"/>
                <a:gd name="T53" fmla="*/ 2147483647 h 148"/>
                <a:gd name="T54" fmla="*/ 2147483647 w 102"/>
                <a:gd name="T55" fmla="*/ 2147483647 h 148"/>
                <a:gd name="T56" fmla="*/ 2147483647 w 102"/>
                <a:gd name="T57" fmla="*/ 2147483647 h 148"/>
                <a:gd name="T58" fmla="*/ 2147483647 w 102"/>
                <a:gd name="T59" fmla="*/ 2147483647 h 148"/>
                <a:gd name="T60" fmla="*/ 2147483647 w 102"/>
                <a:gd name="T61" fmla="*/ 2147483647 h 148"/>
                <a:gd name="T62" fmla="*/ 2147483647 w 102"/>
                <a:gd name="T63" fmla="*/ 2147483647 h 148"/>
                <a:gd name="T64" fmla="*/ 2147483647 w 102"/>
                <a:gd name="T65" fmla="*/ 2147483647 h 148"/>
                <a:gd name="T66" fmla="*/ 2147483647 w 102"/>
                <a:gd name="T67" fmla="*/ 2147483647 h 148"/>
                <a:gd name="T68" fmla="*/ 2147483647 w 102"/>
                <a:gd name="T69" fmla="*/ 2147483647 h 148"/>
                <a:gd name="T70" fmla="*/ 2147483647 w 102"/>
                <a:gd name="T71" fmla="*/ 2147483647 h 148"/>
                <a:gd name="T72" fmla="*/ 2147483647 w 102"/>
                <a:gd name="T73" fmla="*/ 2147483647 h 148"/>
                <a:gd name="T74" fmla="*/ 2147483647 w 102"/>
                <a:gd name="T75" fmla="*/ 2147483647 h 148"/>
                <a:gd name="T76" fmla="*/ 2147483647 w 102"/>
                <a:gd name="T77" fmla="*/ 2147483647 h 148"/>
                <a:gd name="T78" fmla="*/ 2147483647 w 102"/>
                <a:gd name="T79" fmla="*/ 2147483647 h 148"/>
                <a:gd name="T80" fmla="*/ 2147483647 w 102"/>
                <a:gd name="T81" fmla="*/ 2147483647 h 148"/>
                <a:gd name="T82" fmla="*/ 2147483647 w 102"/>
                <a:gd name="T83" fmla="*/ 2147483647 h 148"/>
                <a:gd name="T84" fmla="*/ 2147483647 w 102"/>
                <a:gd name="T85" fmla="*/ 2147483647 h 148"/>
                <a:gd name="T86" fmla="*/ 2147483647 w 102"/>
                <a:gd name="T87" fmla="*/ 2147483647 h 148"/>
                <a:gd name="T88" fmla="*/ 2147483647 w 102"/>
                <a:gd name="T89" fmla="*/ 2147483647 h 148"/>
                <a:gd name="T90" fmla="*/ 2147483647 w 102"/>
                <a:gd name="T91" fmla="*/ 2147483647 h 148"/>
                <a:gd name="T92" fmla="*/ 2147483647 w 102"/>
                <a:gd name="T93" fmla="*/ 2147483647 h 148"/>
                <a:gd name="T94" fmla="*/ 2147483647 w 102"/>
                <a:gd name="T95" fmla="*/ 2147483647 h 148"/>
                <a:gd name="T96" fmla="*/ 2147483647 w 102"/>
                <a:gd name="T97" fmla="*/ 2147483647 h 148"/>
                <a:gd name="T98" fmla="*/ 2147483647 w 102"/>
                <a:gd name="T99" fmla="*/ 2147483647 h 148"/>
                <a:gd name="T100" fmla="*/ 2147483647 w 102"/>
                <a:gd name="T101" fmla="*/ 2147483647 h 148"/>
                <a:gd name="T102" fmla="*/ 2147483647 w 102"/>
                <a:gd name="T103" fmla="*/ 2147483647 h 148"/>
                <a:gd name="T104" fmla="*/ 2147483647 w 102"/>
                <a:gd name="T105" fmla="*/ 2147483647 h 148"/>
                <a:gd name="T106" fmla="*/ 2147483647 w 102"/>
                <a:gd name="T107" fmla="*/ 2147483647 h 148"/>
                <a:gd name="T108" fmla="*/ 2147483647 w 102"/>
                <a:gd name="T109" fmla="*/ 2147483647 h 148"/>
                <a:gd name="T110" fmla="*/ 2147483647 w 102"/>
                <a:gd name="T111" fmla="*/ 2147483647 h 148"/>
                <a:gd name="T112" fmla="*/ 2147483647 w 102"/>
                <a:gd name="T113" fmla="*/ 2147483647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100" y="147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102" y="147"/>
                  </a:lnTo>
                  <a:lnTo>
                    <a:pt x="100" y="147"/>
                  </a:lnTo>
                  <a:close/>
                  <a:moveTo>
                    <a:pt x="81" y="83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81" y="83"/>
                  </a:lnTo>
                  <a:close/>
                  <a:moveTo>
                    <a:pt x="81" y="83"/>
                  </a:moveTo>
                  <a:lnTo>
                    <a:pt x="91" y="80"/>
                  </a:lnTo>
                  <a:lnTo>
                    <a:pt x="92" y="81"/>
                  </a:lnTo>
                  <a:lnTo>
                    <a:pt x="82" y="84"/>
                  </a:lnTo>
                  <a:lnTo>
                    <a:pt x="81" y="83"/>
                  </a:lnTo>
                  <a:close/>
                  <a:moveTo>
                    <a:pt x="91" y="80"/>
                  </a:moveTo>
                  <a:lnTo>
                    <a:pt x="92" y="80"/>
                  </a:lnTo>
                  <a:lnTo>
                    <a:pt x="91" y="80"/>
                  </a:lnTo>
                  <a:close/>
                  <a:moveTo>
                    <a:pt x="92" y="80"/>
                  </a:moveTo>
                  <a:lnTo>
                    <a:pt x="101" y="84"/>
                  </a:lnTo>
                  <a:lnTo>
                    <a:pt x="101" y="85"/>
                  </a:lnTo>
                  <a:lnTo>
                    <a:pt x="91" y="81"/>
                  </a:lnTo>
                  <a:lnTo>
                    <a:pt x="92" y="80"/>
                  </a:lnTo>
                  <a:close/>
                  <a:moveTo>
                    <a:pt x="102" y="85"/>
                  </a:moveTo>
                  <a:lnTo>
                    <a:pt x="102" y="86"/>
                  </a:lnTo>
                  <a:lnTo>
                    <a:pt x="101" y="85"/>
                  </a:lnTo>
                  <a:lnTo>
                    <a:pt x="102" y="85"/>
                  </a:lnTo>
                  <a:close/>
                  <a:moveTo>
                    <a:pt x="100" y="85"/>
                  </a:moveTo>
                  <a:lnTo>
                    <a:pt x="94" y="62"/>
                  </a:lnTo>
                  <a:lnTo>
                    <a:pt x="95" y="62"/>
                  </a:lnTo>
                  <a:lnTo>
                    <a:pt x="102" y="85"/>
                  </a:lnTo>
                  <a:lnTo>
                    <a:pt x="100" y="85"/>
                  </a:lnTo>
                  <a:close/>
                  <a:moveTo>
                    <a:pt x="95" y="61"/>
                  </a:moveTo>
                  <a:lnTo>
                    <a:pt x="95" y="62"/>
                  </a:lnTo>
                  <a:lnTo>
                    <a:pt x="95" y="61"/>
                  </a:lnTo>
                  <a:close/>
                  <a:moveTo>
                    <a:pt x="94" y="63"/>
                  </a:moveTo>
                  <a:lnTo>
                    <a:pt x="85" y="56"/>
                  </a:lnTo>
                  <a:lnTo>
                    <a:pt x="86" y="55"/>
                  </a:lnTo>
                  <a:lnTo>
                    <a:pt x="95" y="61"/>
                  </a:lnTo>
                  <a:lnTo>
                    <a:pt x="94" y="63"/>
                  </a:lnTo>
                  <a:close/>
                  <a:moveTo>
                    <a:pt x="85" y="55"/>
                  </a:moveTo>
                  <a:lnTo>
                    <a:pt x="86" y="55"/>
                  </a:lnTo>
                  <a:lnTo>
                    <a:pt x="86" y="56"/>
                  </a:lnTo>
                  <a:lnTo>
                    <a:pt x="85" y="55"/>
                  </a:lnTo>
                  <a:close/>
                  <a:moveTo>
                    <a:pt x="86" y="56"/>
                  </a:moveTo>
                  <a:lnTo>
                    <a:pt x="72" y="60"/>
                  </a:lnTo>
                  <a:lnTo>
                    <a:pt x="71" y="58"/>
                  </a:lnTo>
                  <a:lnTo>
                    <a:pt x="85" y="55"/>
                  </a:lnTo>
                  <a:lnTo>
                    <a:pt x="86" y="56"/>
                  </a:lnTo>
                  <a:close/>
                  <a:moveTo>
                    <a:pt x="72" y="60"/>
                  </a:moveTo>
                  <a:lnTo>
                    <a:pt x="71" y="60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close/>
                  <a:moveTo>
                    <a:pt x="71" y="59"/>
                  </a:moveTo>
                  <a:cubicBezTo>
                    <a:pt x="71" y="59"/>
                    <a:pt x="65" y="47"/>
                    <a:pt x="57" y="44"/>
                  </a:cubicBezTo>
                  <a:lnTo>
                    <a:pt x="58" y="42"/>
                  </a:lnTo>
                  <a:cubicBezTo>
                    <a:pt x="66" y="46"/>
                    <a:pt x="72" y="59"/>
                    <a:pt x="72" y="59"/>
                  </a:cubicBezTo>
                  <a:lnTo>
                    <a:pt x="71" y="59"/>
                  </a:lnTo>
                  <a:close/>
                  <a:moveTo>
                    <a:pt x="57" y="44"/>
                  </a:moveTo>
                  <a:lnTo>
                    <a:pt x="57" y="44"/>
                  </a:lnTo>
                  <a:lnTo>
                    <a:pt x="58" y="42"/>
                  </a:lnTo>
                  <a:lnTo>
                    <a:pt x="57" y="44"/>
                  </a:lnTo>
                  <a:close/>
                  <a:moveTo>
                    <a:pt x="57" y="44"/>
                  </a:moveTo>
                  <a:cubicBezTo>
                    <a:pt x="54" y="42"/>
                    <a:pt x="49" y="41"/>
                    <a:pt x="45" y="41"/>
                  </a:cubicBezTo>
                  <a:lnTo>
                    <a:pt x="45" y="39"/>
                  </a:lnTo>
                  <a:cubicBezTo>
                    <a:pt x="49" y="40"/>
                    <a:pt x="54" y="41"/>
                    <a:pt x="58" y="42"/>
                  </a:cubicBezTo>
                  <a:lnTo>
                    <a:pt x="57" y="44"/>
                  </a:lnTo>
                  <a:close/>
                  <a:moveTo>
                    <a:pt x="45" y="41"/>
                  </a:moveTo>
                  <a:cubicBezTo>
                    <a:pt x="40" y="40"/>
                    <a:pt x="35" y="39"/>
                    <a:pt x="33" y="37"/>
                  </a:cubicBezTo>
                  <a:lnTo>
                    <a:pt x="34" y="36"/>
                  </a:lnTo>
                  <a:cubicBezTo>
                    <a:pt x="36" y="38"/>
                    <a:pt x="40" y="39"/>
                    <a:pt x="45" y="39"/>
                  </a:cubicBezTo>
                  <a:lnTo>
                    <a:pt x="45" y="41"/>
                  </a:lnTo>
                  <a:close/>
                  <a:moveTo>
                    <a:pt x="33" y="37"/>
                  </a:moveTo>
                  <a:cubicBezTo>
                    <a:pt x="28" y="34"/>
                    <a:pt x="1" y="1"/>
                    <a:pt x="0" y="1"/>
                  </a:cubicBezTo>
                  <a:lnTo>
                    <a:pt x="2" y="0"/>
                  </a:lnTo>
                  <a:cubicBezTo>
                    <a:pt x="2" y="0"/>
                    <a:pt x="29" y="32"/>
                    <a:pt x="34" y="36"/>
                  </a:cubicBezTo>
                  <a:lnTo>
                    <a:pt x="33" y="37"/>
                  </a:lnTo>
                  <a:close/>
                  <a:moveTo>
                    <a:pt x="0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17" y="40"/>
                  </a:lnTo>
                  <a:lnTo>
                    <a:pt x="15" y="40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16" y="40"/>
                  </a:lnTo>
                  <a:lnTo>
                    <a:pt x="15" y="40"/>
                  </a:lnTo>
                  <a:close/>
                  <a:moveTo>
                    <a:pt x="16" y="40"/>
                  </a:moveTo>
                  <a:cubicBezTo>
                    <a:pt x="18" y="42"/>
                    <a:pt x="19" y="44"/>
                    <a:pt x="21" y="46"/>
                  </a:cubicBezTo>
                  <a:lnTo>
                    <a:pt x="20" y="47"/>
                  </a:lnTo>
                  <a:cubicBezTo>
                    <a:pt x="18" y="45"/>
                    <a:pt x="17" y="43"/>
                    <a:pt x="15" y="40"/>
                  </a:cubicBezTo>
                  <a:lnTo>
                    <a:pt x="16" y="40"/>
                  </a:lnTo>
                  <a:close/>
                  <a:moveTo>
                    <a:pt x="21" y="46"/>
                  </a:moveTo>
                  <a:cubicBezTo>
                    <a:pt x="22" y="47"/>
                    <a:pt x="24" y="48"/>
                    <a:pt x="26" y="49"/>
                  </a:cubicBezTo>
                  <a:lnTo>
                    <a:pt x="25" y="50"/>
                  </a:lnTo>
                  <a:cubicBezTo>
                    <a:pt x="23" y="50"/>
                    <a:pt x="21" y="48"/>
                    <a:pt x="20" y="47"/>
                  </a:cubicBezTo>
                  <a:lnTo>
                    <a:pt x="21" y="46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5" y="50"/>
                  </a:moveTo>
                  <a:lnTo>
                    <a:pt x="25" y="50"/>
                  </a:lnTo>
                  <a:close/>
                  <a:moveTo>
                    <a:pt x="26" y="49"/>
                  </a:moveTo>
                  <a:cubicBezTo>
                    <a:pt x="27" y="50"/>
                    <a:pt x="29" y="50"/>
                    <a:pt x="30" y="51"/>
                  </a:cubicBezTo>
                  <a:lnTo>
                    <a:pt x="30" y="52"/>
                  </a:lnTo>
                  <a:cubicBezTo>
                    <a:pt x="28" y="51"/>
                    <a:pt x="26" y="51"/>
                    <a:pt x="25" y="50"/>
                  </a:cubicBezTo>
                  <a:lnTo>
                    <a:pt x="26" y="49"/>
                  </a:lnTo>
                  <a:close/>
                  <a:moveTo>
                    <a:pt x="30" y="51"/>
                  </a:moveTo>
                  <a:cubicBezTo>
                    <a:pt x="36" y="53"/>
                    <a:pt x="44" y="55"/>
                    <a:pt x="45" y="57"/>
                  </a:cubicBezTo>
                  <a:lnTo>
                    <a:pt x="44" y="58"/>
                  </a:lnTo>
                  <a:cubicBezTo>
                    <a:pt x="43" y="56"/>
                    <a:pt x="36" y="54"/>
                    <a:pt x="30" y="52"/>
                  </a:cubicBezTo>
                  <a:lnTo>
                    <a:pt x="30" y="51"/>
                  </a:lnTo>
                  <a:close/>
                  <a:moveTo>
                    <a:pt x="45" y="57"/>
                  </a:moveTo>
                  <a:cubicBezTo>
                    <a:pt x="48" y="61"/>
                    <a:pt x="52" y="70"/>
                    <a:pt x="52" y="70"/>
                  </a:cubicBezTo>
                  <a:lnTo>
                    <a:pt x="50" y="71"/>
                  </a:lnTo>
                  <a:cubicBezTo>
                    <a:pt x="50" y="71"/>
                    <a:pt x="47" y="61"/>
                    <a:pt x="44" y="58"/>
                  </a:cubicBezTo>
                  <a:lnTo>
                    <a:pt x="45" y="57"/>
                  </a:lnTo>
                  <a:close/>
                  <a:moveTo>
                    <a:pt x="52" y="70"/>
                  </a:moveTo>
                  <a:lnTo>
                    <a:pt x="52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2" y="70"/>
                  </a:lnTo>
                  <a:close/>
                  <a:moveTo>
                    <a:pt x="51" y="71"/>
                  </a:moveTo>
                  <a:lnTo>
                    <a:pt x="39" y="76"/>
                  </a:lnTo>
                  <a:lnTo>
                    <a:pt x="39" y="75"/>
                  </a:lnTo>
                  <a:lnTo>
                    <a:pt x="51" y="70"/>
                  </a:lnTo>
                  <a:lnTo>
                    <a:pt x="51" y="71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9" y="76"/>
                  </a:lnTo>
                  <a:lnTo>
                    <a:pt x="39" y="75"/>
                  </a:lnTo>
                  <a:close/>
                  <a:moveTo>
                    <a:pt x="40" y="76"/>
                  </a:moveTo>
                  <a:lnTo>
                    <a:pt x="34" y="87"/>
                  </a:lnTo>
                  <a:lnTo>
                    <a:pt x="33" y="87"/>
                  </a:lnTo>
                  <a:lnTo>
                    <a:pt x="39" y="75"/>
                  </a:lnTo>
                  <a:lnTo>
                    <a:pt x="40" y="76"/>
                  </a:lnTo>
                  <a:close/>
                  <a:moveTo>
                    <a:pt x="33" y="87"/>
                  </a:moveTo>
                  <a:lnTo>
                    <a:pt x="33" y="87"/>
                  </a:lnTo>
                  <a:close/>
                  <a:moveTo>
                    <a:pt x="34" y="87"/>
                  </a:moveTo>
                  <a:lnTo>
                    <a:pt x="40" y="106"/>
                  </a:lnTo>
                  <a:lnTo>
                    <a:pt x="39" y="107"/>
                  </a:lnTo>
                  <a:lnTo>
                    <a:pt x="33" y="87"/>
                  </a:lnTo>
                  <a:lnTo>
                    <a:pt x="34" y="87"/>
                  </a:lnTo>
                  <a:close/>
                  <a:moveTo>
                    <a:pt x="40" y="107"/>
                  </a:moveTo>
                  <a:lnTo>
                    <a:pt x="39" y="108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0" y="107"/>
                  </a:lnTo>
                  <a:close/>
                  <a:moveTo>
                    <a:pt x="39" y="106"/>
                  </a:moveTo>
                  <a:lnTo>
                    <a:pt x="47" y="95"/>
                  </a:lnTo>
                  <a:lnTo>
                    <a:pt x="48" y="95"/>
                  </a:lnTo>
                  <a:lnTo>
                    <a:pt x="40" y="107"/>
                  </a:lnTo>
                  <a:lnTo>
                    <a:pt x="39" y="106"/>
                  </a:lnTo>
                  <a:close/>
                  <a:moveTo>
                    <a:pt x="47" y="95"/>
                  </a:moveTo>
                  <a:lnTo>
                    <a:pt x="47" y="94"/>
                  </a:lnTo>
                  <a:lnTo>
                    <a:pt x="47" y="95"/>
                  </a:lnTo>
                  <a:close/>
                  <a:moveTo>
                    <a:pt x="47" y="94"/>
                  </a:moveTo>
                  <a:lnTo>
                    <a:pt x="60" y="89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47" y="94"/>
                  </a:lnTo>
                  <a:close/>
                  <a:moveTo>
                    <a:pt x="60" y="89"/>
                  </a:moveTo>
                  <a:lnTo>
                    <a:pt x="61" y="88"/>
                  </a:lnTo>
                  <a:lnTo>
                    <a:pt x="61" y="89"/>
                  </a:lnTo>
                  <a:lnTo>
                    <a:pt x="60" y="90"/>
                  </a:lnTo>
                  <a:lnTo>
                    <a:pt x="60" y="89"/>
                  </a:lnTo>
                  <a:close/>
                  <a:moveTo>
                    <a:pt x="61" y="89"/>
                  </a:moveTo>
                  <a:lnTo>
                    <a:pt x="72" y="147"/>
                  </a:lnTo>
                  <a:lnTo>
                    <a:pt x="71" y="147"/>
                  </a:lnTo>
                  <a:lnTo>
                    <a:pt x="59" y="90"/>
                  </a:lnTo>
                  <a:lnTo>
                    <a:pt x="61" y="89"/>
                  </a:lnTo>
                  <a:close/>
                  <a:moveTo>
                    <a:pt x="71" y="148"/>
                  </a:moveTo>
                  <a:lnTo>
                    <a:pt x="71" y="148"/>
                  </a:lnTo>
                  <a:lnTo>
                    <a:pt x="71" y="147"/>
                  </a:lnTo>
                  <a:lnTo>
                    <a:pt x="71" y="148"/>
                  </a:lnTo>
                  <a:close/>
                  <a:moveTo>
                    <a:pt x="71" y="146"/>
                  </a:moveTo>
                  <a:lnTo>
                    <a:pt x="101" y="146"/>
                  </a:lnTo>
                  <a:lnTo>
                    <a:pt x="101" y="148"/>
                  </a:lnTo>
                  <a:lnTo>
                    <a:pt x="71" y="148"/>
                  </a:lnTo>
                  <a:lnTo>
                    <a:pt x="71" y="146"/>
                  </a:lnTo>
                  <a:close/>
                  <a:moveTo>
                    <a:pt x="102" y="147"/>
                  </a:moveTo>
                  <a:lnTo>
                    <a:pt x="102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95" y="141"/>
                  </a:moveTo>
                  <a:lnTo>
                    <a:pt x="75" y="142"/>
                  </a:lnTo>
                  <a:lnTo>
                    <a:pt x="75" y="140"/>
                  </a:lnTo>
                  <a:lnTo>
                    <a:pt x="95" y="140"/>
                  </a:lnTo>
                  <a:lnTo>
                    <a:pt x="95" y="141"/>
                  </a:lnTo>
                  <a:close/>
                  <a:moveTo>
                    <a:pt x="89" y="134"/>
                  </a:moveTo>
                  <a:lnTo>
                    <a:pt x="77" y="103"/>
                  </a:lnTo>
                  <a:lnTo>
                    <a:pt x="78" y="102"/>
                  </a:lnTo>
                  <a:lnTo>
                    <a:pt x="90" y="134"/>
                  </a:lnTo>
                  <a:lnTo>
                    <a:pt x="89" y="134"/>
                  </a:lnTo>
                  <a:close/>
                  <a:moveTo>
                    <a:pt x="82" y="135"/>
                  </a:moveTo>
                  <a:lnTo>
                    <a:pt x="74" y="104"/>
                  </a:lnTo>
                  <a:lnTo>
                    <a:pt x="75" y="103"/>
                  </a:lnTo>
                  <a:lnTo>
                    <a:pt x="83" y="135"/>
                  </a:lnTo>
                  <a:lnTo>
                    <a:pt x="82" y="135"/>
                  </a:lnTo>
                  <a:close/>
                  <a:moveTo>
                    <a:pt x="73" y="134"/>
                  </a:moveTo>
                  <a:lnTo>
                    <a:pt x="70" y="104"/>
                  </a:lnTo>
                  <a:lnTo>
                    <a:pt x="72" y="104"/>
                  </a:lnTo>
                  <a:lnTo>
                    <a:pt x="75" y="134"/>
                  </a:lnTo>
                  <a:lnTo>
                    <a:pt x="73" y="134"/>
                  </a:lnTo>
                  <a:close/>
                  <a:moveTo>
                    <a:pt x="74" y="86"/>
                  </a:moveTo>
                  <a:lnTo>
                    <a:pt x="63" y="62"/>
                  </a:lnTo>
                  <a:lnTo>
                    <a:pt x="65" y="62"/>
                  </a:lnTo>
                  <a:lnTo>
                    <a:pt x="75" y="86"/>
                  </a:lnTo>
                  <a:lnTo>
                    <a:pt x="74" y="86"/>
                  </a:lnTo>
                  <a:close/>
                  <a:moveTo>
                    <a:pt x="67" y="86"/>
                  </a:moveTo>
                  <a:lnTo>
                    <a:pt x="58" y="64"/>
                  </a:lnTo>
                  <a:lnTo>
                    <a:pt x="59" y="63"/>
                  </a:lnTo>
                  <a:lnTo>
                    <a:pt x="69" y="85"/>
                  </a:lnTo>
                  <a:lnTo>
                    <a:pt x="67" y="86"/>
                  </a:lnTo>
                  <a:close/>
                  <a:moveTo>
                    <a:pt x="62" y="87"/>
                  </a:moveTo>
                  <a:lnTo>
                    <a:pt x="56" y="65"/>
                  </a:lnTo>
                  <a:lnTo>
                    <a:pt x="57" y="65"/>
                  </a:lnTo>
                  <a:lnTo>
                    <a:pt x="63" y="87"/>
                  </a:lnTo>
                  <a:lnTo>
                    <a:pt x="62" y="87"/>
                  </a:lnTo>
                  <a:close/>
                  <a:moveTo>
                    <a:pt x="49" y="54"/>
                  </a:moveTo>
                  <a:lnTo>
                    <a:pt x="29" y="45"/>
                  </a:lnTo>
                  <a:lnTo>
                    <a:pt x="29" y="43"/>
                  </a:lnTo>
                  <a:lnTo>
                    <a:pt x="50" y="53"/>
                  </a:lnTo>
                  <a:lnTo>
                    <a:pt x="49" y="54"/>
                  </a:lnTo>
                  <a:close/>
                  <a:moveTo>
                    <a:pt x="18" y="27"/>
                  </a:moveTo>
                  <a:lnTo>
                    <a:pt x="8" y="14"/>
                  </a:lnTo>
                  <a:lnTo>
                    <a:pt x="10" y="13"/>
                  </a:lnTo>
                  <a:lnTo>
                    <a:pt x="19" y="26"/>
                  </a:lnTo>
                  <a:lnTo>
                    <a:pt x="18" y="27"/>
                  </a:lnTo>
                  <a:close/>
                  <a:moveTo>
                    <a:pt x="93" y="74"/>
                  </a:moveTo>
                  <a:lnTo>
                    <a:pt x="89" y="64"/>
                  </a:lnTo>
                  <a:lnTo>
                    <a:pt x="91" y="64"/>
                  </a:lnTo>
                  <a:lnTo>
                    <a:pt x="94" y="73"/>
                  </a:lnTo>
                  <a:lnTo>
                    <a:pt x="93" y="74"/>
                  </a:lnTo>
                  <a:close/>
                  <a:moveTo>
                    <a:pt x="80" y="76"/>
                  </a:moveTo>
                  <a:lnTo>
                    <a:pt x="87" y="71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80" y="76"/>
                  </a:lnTo>
                  <a:close/>
                  <a:moveTo>
                    <a:pt x="77" y="64"/>
                  </a:moveTo>
                  <a:lnTo>
                    <a:pt x="85" y="61"/>
                  </a:lnTo>
                  <a:lnTo>
                    <a:pt x="85" y="63"/>
                  </a:lnTo>
                  <a:lnTo>
                    <a:pt x="77" y="65"/>
                  </a:lnTo>
                  <a:lnTo>
                    <a:pt x="77" y="64"/>
                  </a:lnTo>
                  <a:close/>
                  <a:moveTo>
                    <a:pt x="39" y="95"/>
                  </a:moveTo>
                  <a:lnTo>
                    <a:pt x="43" y="89"/>
                  </a:lnTo>
                  <a:lnTo>
                    <a:pt x="44" y="89"/>
                  </a:lnTo>
                  <a:lnTo>
                    <a:pt x="40" y="95"/>
                  </a:lnTo>
                  <a:lnTo>
                    <a:pt x="39" y="95"/>
                  </a:lnTo>
                  <a:close/>
                  <a:moveTo>
                    <a:pt x="36" y="87"/>
                  </a:moveTo>
                  <a:lnTo>
                    <a:pt x="39" y="82"/>
                  </a:lnTo>
                  <a:lnTo>
                    <a:pt x="40" y="83"/>
                  </a:lnTo>
                  <a:lnTo>
                    <a:pt x="37" y="88"/>
                  </a:lnTo>
                  <a:lnTo>
                    <a:pt x="36" y="87"/>
                  </a:lnTo>
                  <a:close/>
                  <a:moveTo>
                    <a:pt x="48" y="87"/>
                  </a:moveTo>
                  <a:lnTo>
                    <a:pt x="57" y="83"/>
                  </a:lnTo>
                  <a:lnTo>
                    <a:pt x="57" y="84"/>
                  </a:lnTo>
                  <a:lnTo>
                    <a:pt x="49" y="88"/>
                  </a:lnTo>
                  <a:lnTo>
                    <a:pt x="48" y="87"/>
                  </a:lnTo>
                  <a:close/>
                  <a:moveTo>
                    <a:pt x="45" y="80"/>
                  </a:moveTo>
                  <a:lnTo>
                    <a:pt x="54" y="77"/>
                  </a:lnTo>
                  <a:lnTo>
                    <a:pt x="54" y="78"/>
                  </a:lnTo>
                  <a:lnTo>
                    <a:pt x="46" y="82"/>
                  </a:lnTo>
                  <a:lnTo>
                    <a:pt x="45" y="80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6" y="42"/>
                  </a:lnTo>
                  <a:lnTo>
                    <a:pt x="25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1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cubicBezTo>
                    <a:pt x="25" y="40"/>
                    <a:pt x="26" y="40"/>
                    <a:pt x="26" y="40"/>
                  </a:cubicBezTo>
                  <a:lnTo>
                    <a:pt x="27" y="41"/>
                  </a:lnTo>
                  <a:cubicBezTo>
                    <a:pt x="27" y="41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6" y="40"/>
                  </a:moveTo>
                  <a:cubicBezTo>
                    <a:pt x="26" y="40"/>
                    <a:pt x="26" y="39"/>
                    <a:pt x="26" y="38"/>
                  </a:cubicBezTo>
                  <a:lnTo>
                    <a:pt x="27" y="37"/>
                  </a:lnTo>
                  <a:cubicBezTo>
                    <a:pt x="28" y="39"/>
                    <a:pt x="28" y="40"/>
                    <a:pt x="27" y="41"/>
                  </a:cubicBezTo>
                  <a:lnTo>
                    <a:pt x="26" y="40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7" y="37"/>
                  </a:lnTo>
                  <a:lnTo>
                    <a:pt x="26" y="38"/>
                  </a:lnTo>
                  <a:close/>
                  <a:moveTo>
                    <a:pt x="26" y="38"/>
                  </a:moveTo>
                  <a:cubicBezTo>
                    <a:pt x="26" y="38"/>
                    <a:pt x="25" y="37"/>
                    <a:pt x="25" y="37"/>
                  </a:cubicBezTo>
                  <a:lnTo>
                    <a:pt x="25" y="36"/>
                  </a:lnTo>
                  <a:cubicBezTo>
                    <a:pt x="26" y="36"/>
                    <a:pt x="27" y="37"/>
                    <a:pt x="27" y="37"/>
                  </a:cubicBezTo>
                  <a:lnTo>
                    <a:pt x="26" y="38"/>
                  </a:lnTo>
                  <a:close/>
                  <a:moveTo>
                    <a:pt x="25" y="37"/>
                  </a:moveTo>
                  <a:cubicBezTo>
                    <a:pt x="24" y="37"/>
                    <a:pt x="24" y="37"/>
                    <a:pt x="23" y="37"/>
                  </a:cubicBezTo>
                  <a:lnTo>
                    <a:pt x="23" y="36"/>
                  </a:lnTo>
                  <a:cubicBezTo>
                    <a:pt x="24" y="35"/>
                    <a:pt x="24" y="35"/>
                    <a:pt x="25" y="36"/>
                  </a:cubicBezTo>
                  <a:lnTo>
                    <a:pt x="25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7"/>
                  </a:cubicBezTo>
                  <a:lnTo>
                    <a:pt x="22" y="36"/>
                  </a:lnTo>
                  <a:cubicBezTo>
                    <a:pt x="22" y="36"/>
                    <a:pt x="22" y="36"/>
                    <a:pt x="23" y="36"/>
                  </a:cubicBezTo>
                  <a:lnTo>
                    <a:pt x="23" y="37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8"/>
                  </a:cubicBezTo>
                  <a:lnTo>
                    <a:pt x="21" y="37"/>
                  </a:lnTo>
                  <a:cubicBezTo>
                    <a:pt x="22" y="36"/>
                    <a:pt x="22" y="36"/>
                    <a:pt x="22" y="36"/>
                  </a:cubicBezTo>
                  <a:lnTo>
                    <a:pt x="23" y="37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2" y="37"/>
                  </a:lnTo>
                  <a:lnTo>
                    <a:pt x="21" y="37"/>
                  </a:lnTo>
                  <a:close/>
                  <a:moveTo>
                    <a:pt x="23" y="38"/>
                  </a:moveTo>
                  <a:cubicBezTo>
                    <a:pt x="22" y="38"/>
                    <a:pt x="22" y="39"/>
                    <a:pt x="22" y="40"/>
                  </a:cubicBezTo>
                  <a:lnTo>
                    <a:pt x="21" y="40"/>
                  </a:lnTo>
                  <a:cubicBezTo>
                    <a:pt x="20" y="39"/>
                    <a:pt x="21" y="38"/>
                    <a:pt x="21" y="37"/>
                  </a:cubicBezTo>
                  <a:lnTo>
                    <a:pt x="23" y="38"/>
                  </a:ln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lnTo>
                    <a:pt x="21" y="40"/>
                  </a:lnTo>
                  <a:cubicBezTo>
                    <a:pt x="21" y="40"/>
                    <a:pt x="21" y="40"/>
                    <a:pt x="21" y="40"/>
                  </a:cubicBezTo>
                  <a:lnTo>
                    <a:pt x="22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close/>
                  <a:moveTo>
                    <a:pt x="22" y="40"/>
                  </a:moveTo>
                  <a:cubicBezTo>
                    <a:pt x="23" y="40"/>
                    <a:pt x="23" y="41"/>
                    <a:pt x="23" y="41"/>
                  </a:cubicBezTo>
                  <a:lnTo>
                    <a:pt x="23" y="42"/>
                  </a:lnTo>
                  <a:cubicBezTo>
                    <a:pt x="22" y="42"/>
                    <a:pt x="21" y="41"/>
                    <a:pt x="21" y="40"/>
                  </a:cubicBezTo>
                  <a:lnTo>
                    <a:pt x="22" y="40"/>
                  </a:lnTo>
                  <a:close/>
                  <a:moveTo>
                    <a:pt x="23" y="41"/>
                  </a:moveTo>
                  <a:cubicBezTo>
                    <a:pt x="24" y="41"/>
                    <a:pt x="24" y="41"/>
                    <a:pt x="25" y="41"/>
                  </a:cubicBezTo>
                  <a:lnTo>
                    <a:pt x="26" y="42"/>
                  </a:lnTo>
                  <a:cubicBezTo>
                    <a:pt x="25" y="43"/>
                    <a:pt x="24" y="43"/>
                    <a:pt x="23" y="42"/>
                  </a:cubicBezTo>
                  <a:lnTo>
                    <a:pt x="23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2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close/>
                  <a:moveTo>
                    <a:pt x="10" y="13"/>
                  </a:moveTo>
                  <a:lnTo>
                    <a:pt x="16" y="26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10" y="13"/>
                  </a:lnTo>
                  <a:close/>
                  <a:moveTo>
                    <a:pt x="29" y="43"/>
                  </a:moveTo>
                  <a:lnTo>
                    <a:pt x="57" y="52"/>
                  </a:lnTo>
                  <a:lnTo>
                    <a:pt x="57" y="53"/>
                  </a:lnTo>
                  <a:lnTo>
                    <a:pt x="29" y="45"/>
                  </a:lnTo>
                  <a:lnTo>
                    <a:pt x="29" y="43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8" name="Freeform 31"/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7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0 h 83"/>
                <a:gd name="T10" fmla="*/ 2147483647 w 167"/>
                <a:gd name="T11" fmla="*/ 0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0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2147483647 h 83"/>
                <a:gd name="T40" fmla="*/ 2147483647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69" name="Freeform 32"/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7 w 167"/>
                <a:gd name="T1" fmla="*/ 2147483647 h 83"/>
                <a:gd name="T2" fmla="*/ 2147483647 w 167"/>
                <a:gd name="T3" fmla="*/ 2147483647 h 83"/>
                <a:gd name="T4" fmla="*/ 2147483647 w 167"/>
                <a:gd name="T5" fmla="*/ 2147483647 h 83"/>
                <a:gd name="T6" fmla="*/ 2147483647 w 167"/>
                <a:gd name="T7" fmla="*/ 2147483647 h 83"/>
                <a:gd name="T8" fmla="*/ 2147483647 w 167"/>
                <a:gd name="T9" fmla="*/ 0 h 83"/>
                <a:gd name="T10" fmla="*/ 2147483647 w 167"/>
                <a:gd name="T11" fmla="*/ 0 h 83"/>
                <a:gd name="T12" fmla="*/ 2147483647 w 167"/>
                <a:gd name="T13" fmla="*/ 2147483647 h 83"/>
                <a:gd name="T14" fmla="*/ 2147483647 w 167"/>
                <a:gd name="T15" fmla="*/ 2147483647 h 83"/>
                <a:gd name="T16" fmla="*/ 2147483647 w 167"/>
                <a:gd name="T17" fmla="*/ 2147483647 h 83"/>
                <a:gd name="T18" fmla="*/ 0 w 167"/>
                <a:gd name="T19" fmla="*/ 2147483647 h 83"/>
                <a:gd name="T20" fmla="*/ 2147483647 w 167"/>
                <a:gd name="T21" fmla="*/ 2147483647 h 83"/>
                <a:gd name="T22" fmla="*/ 2147483647 w 167"/>
                <a:gd name="T23" fmla="*/ 2147483647 h 83"/>
                <a:gd name="T24" fmla="*/ 2147483647 w 167"/>
                <a:gd name="T25" fmla="*/ 2147483647 h 83"/>
                <a:gd name="T26" fmla="*/ 2147483647 w 167"/>
                <a:gd name="T27" fmla="*/ 2147483647 h 83"/>
                <a:gd name="T28" fmla="*/ 2147483647 w 167"/>
                <a:gd name="T29" fmla="*/ 2147483647 h 83"/>
                <a:gd name="T30" fmla="*/ 2147483647 w 167"/>
                <a:gd name="T31" fmla="*/ 2147483647 h 83"/>
                <a:gd name="T32" fmla="*/ 2147483647 w 167"/>
                <a:gd name="T33" fmla="*/ 2147483647 h 83"/>
                <a:gd name="T34" fmla="*/ 2147483647 w 167"/>
                <a:gd name="T35" fmla="*/ 2147483647 h 83"/>
                <a:gd name="T36" fmla="*/ 2147483647 w 167"/>
                <a:gd name="T37" fmla="*/ 2147483647 h 83"/>
                <a:gd name="T38" fmla="*/ 2147483647 w 167"/>
                <a:gd name="T39" fmla="*/ 2147483647 h 83"/>
                <a:gd name="T40" fmla="*/ 2147483647 w 167"/>
                <a:gd name="T41" fmla="*/ 2147483647 h 83"/>
                <a:gd name="T42" fmla="*/ 2147483647 w 167"/>
                <a:gd name="T43" fmla="*/ 2147483647 h 83"/>
                <a:gd name="T44" fmla="*/ 2147483647 w 167"/>
                <a:gd name="T45" fmla="*/ 2147483647 h 83"/>
                <a:gd name="T46" fmla="*/ 2147483647 w 167"/>
                <a:gd name="T47" fmla="*/ 2147483647 h 83"/>
                <a:gd name="T48" fmla="*/ 2147483647 w 167"/>
                <a:gd name="T49" fmla="*/ 2147483647 h 83"/>
                <a:gd name="T50" fmla="*/ 2147483647 w 167"/>
                <a:gd name="T51" fmla="*/ 2147483647 h 83"/>
                <a:gd name="T52" fmla="*/ 2147483647 w 167"/>
                <a:gd name="T53" fmla="*/ 2147483647 h 83"/>
                <a:gd name="T54" fmla="*/ 2147483647 w 167"/>
                <a:gd name="T55" fmla="*/ 2147483647 h 83"/>
                <a:gd name="T56" fmla="*/ 2147483647 w 167"/>
                <a:gd name="T57" fmla="*/ 2147483647 h 83"/>
                <a:gd name="T58" fmla="*/ 2147483647 w 167"/>
                <a:gd name="T59" fmla="*/ 2147483647 h 83"/>
                <a:gd name="T60" fmla="*/ 2147483647 w 167"/>
                <a:gd name="T61" fmla="*/ 2147483647 h 83"/>
                <a:gd name="T62" fmla="*/ 2147483647 w 167"/>
                <a:gd name="T63" fmla="*/ 2147483647 h 83"/>
                <a:gd name="T64" fmla="*/ 2147483647 w 167"/>
                <a:gd name="T65" fmla="*/ 2147483647 h 83"/>
                <a:gd name="T66" fmla="*/ 2147483647 w 167"/>
                <a:gd name="T67" fmla="*/ 2147483647 h 83"/>
                <a:gd name="T68" fmla="*/ 2147483647 w 167"/>
                <a:gd name="T69" fmla="*/ 2147483647 h 83"/>
                <a:gd name="T70" fmla="*/ 2147483647 w 167"/>
                <a:gd name="T71" fmla="*/ 2147483647 h 83"/>
                <a:gd name="T72" fmla="*/ 2147483647 w 167"/>
                <a:gd name="T73" fmla="*/ 2147483647 h 83"/>
                <a:gd name="T74" fmla="*/ 2147483647 w 167"/>
                <a:gd name="T75" fmla="*/ 2147483647 h 83"/>
                <a:gd name="T76" fmla="*/ 2147483647 w 167"/>
                <a:gd name="T77" fmla="*/ 2147483647 h 83"/>
                <a:gd name="T78" fmla="*/ 2147483647 w 167"/>
                <a:gd name="T79" fmla="*/ 2147483647 h 83"/>
                <a:gd name="T80" fmla="*/ 2147483647 w 167"/>
                <a:gd name="T81" fmla="*/ 2147483647 h 83"/>
                <a:gd name="T82" fmla="*/ 2147483647 w 167"/>
                <a:gd name="T83" fmla="*/ 2147483647 h 83"/>
                <a:gd name="T84" fmla="*/ 2147483647 w 167"/>
                <a:gd name="T85" fmla="*/ 2147483647 h 83"/>
                <a:gd name="T86" fmla="*/ 2147483647 w 167"/>
                <a:gd name="T87" fmla="*/ 2147483647 h 83"/>
                <a:gd name="T88" fmla="*/ 2147483647 w 167"/>
                <a:gd name="T89" fmla="*/ 2147483647 h 83"/>
                <a:gd name="T90" fmla="*/ 2147483647 w 167"/>
                <a:gd name="T91" fmla="*/ 2147483647 h 83"/>
                <a:gd name="T92" fmla="*/ 2147483647 w 167"/>
                <a:gd name="T93" fmla="*/ 2147483647 h 83"/>
                <a:gd name="T94" fmla="*/ 2147483647 w 167"/>
                <a:gd name="T95" fmla="*/ 2147483647 h 83"/>
                <a:gd name="T96" fmla="*/ 2147483647 w 167"/>
                <a:gd name="T97" fmla="*/ 2147483647 h 83"/>
                <a:gd name="T98" fmla="*/ 2147483647 w 167"/>
                <a:gd name="T99" fmla="*/ 2147483647 h 83"/>
                <a:gd name="T100" fmla="*/ 2147483647 w 167"/>
                <a:gd name="T101" fmla="*/ 2147483647 h 83"/>
                <a:gd name="T102" fmla="*/ 2147483647 w 167"/>
                <a:gd name="T103" fmla="*/ 2147483647 h 83"/>
                <a:gd name="T104" fmla="*/ 2147483647 w 167"/>
                <a:gd name="T105" fmla="*/ 2147483647 h 83"/>
                <a:gd name="T106" fmla="*/ 2147483647 w 167"/>
                <a:gd name="T107" fmla="*/ 2147483647 h 83"/>
                <a:gd name="T108" fmla="*/ 2147483647 w 167"/>
                <a:gd name="T109" fmla="*/ 2147483647 h 83"/>
                <a:gd name="T110" fmla="*/ 2147483647 w 167"/>
                <a:gd name="T111" fmla="*/ 2147483647 h 83"/>
                <a:gd name="T112" fmla="*/ 2147483647 w 167"/>
                <a:gd name="T113" fmla="*/ 2147483647 h 83"/>
                <a:gd name="T114" fmla="*/ 2147483647 w 167"/>
                <a:gd name="T115" fmla="*/ 2147483647 h 83"/>
                <a:gd name="T116" fmla="*/ 2147483647 w 167"/>
                <a:gd name="T117" fmla="*/ 2147483647 h 83"/>
                <a:gd name="T118" fmla="*/ 2147483647 w 167"/>
                <a:gd name="T119" fmla="*/ 2147483647 h 83"/>
                <a:gd name="T120" fmla="*/ 2147483647 w 167"/>
                <a:gd name="T121" fmla="*/ 2147483647 h 83"/>
                <a:gd name="T122" fmla="*/ 2147483647 w 167"/>
                <a:gd name="T123" fmla="*/ 214748364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0" name="Freeform 33"/>
            <p:cNvSpPr>
              <a:spLocks noEditPoints="1"/>
            </p:cNvSpPr>
            <p:nvPr/>
          </p:nvSpPr>
          <p:spPr bwMode="auto">
            <a:xfrm>
              <a:off x="966" y="469"/>
              <a:ext cx="3540" cy="3382"/>
            </a:xfrm>
            <a:custGeom>
              <a:avLst/>
              <a:gdLst>
                <a:gd name="T0" fmla="*/ 0 w 582"/>
                <a:gd name="T1" fmla="*/ 2147483647 h 582"/>
                <a:gd name="T2" fmla="*/ 2147483647 w 582"/>
                <a:gd name="T3" fmla="*/ 2147483647 h 582"/>
                <a:gd name="T4" fmla="*/ 0 w 582"/>
                <a:gd name="T5" fmla="*/ 2147483647 h 582"/>
                <a:gd name="T6" fmla="*/ 2147483647 w 582"/>
                <a:gd name="T7" fmla="*/ 2147483647 h 582"/>
                <a:gd name="T8" fmla="*/ 0 w 582"/>
                <a:gd name="T9" fmla="*/ 2147483647 h 582"/>
                <a:gd name="T10" fmla="*/ 2147483647 w 582"/>
                <a:gd name="T11" fmla="*/ 0 h 582"/>
                <a:gd name="T12" fmla="*/ 2147483647 w 582"/>
                <a:gd name="T13" fmla="*/ 2147483647 h 582"/>
                <a:gd name="T14" fmla="*/ 2147483647 w 582"/>
                <a:gd name="T15" fmla="*/ 0 h 582"/>
                <a:gd name="T16" fmla="*/ 2147483647 w 582"/>
                <a:gd name="T17" fmla="*/ 2147483647 h 582"/>
                <a:gd name="T18" fmla="*/ 2147483647 w 582"/>
                <a:gd name="T19" fmla="*/ 0 h 582"/>
                <a:gd name="T20" fmla="*/ 2147483647 w 582"/>
                <a:gd name="T21" fmla="*/ 0 h 582"/>
                <a:gd name="T22" fmla="*/ 2147483647 w 582"/>
                <a:gd name="T23" fmla="*/ 2147483647 h 582"/>
                <a:gd name="T24" fmla="*/ 2147483647 w 582"/>
                <a:gd name="T25" fmla="*/ 0 h 582"/>
                <a:gd name="T26" fmla="*/ 2147483647 w 582"/>
                <a:gd name="T27" fmla="*/ 2147483647 h 582"/>
                <a:gd name="T28" fmla="*/ 2147483647 w 582"/>
                <a:gd name="T29" fmla="*/ 0 h 582"/>
                <a:gd name="T30" fmla="*/ 2147483647 w 582"/>
                <a:gd name="T31" fmla="*/ 2147483647 h 582"/>
                <a:gd name="T32" fmla="*/ 2147483647 w 582"/>
                <a:gd name="T33" fmla="*/ 2147483647 h 582"/>
                <a:gd name="T34" fmla="*/ 2147483647 w 582"/>
                <a:gd name="T35" fmla="*/ 2147483647 h 582"/>
                <a:gd name="T36" fmla="*/ 2147483647 w 582"/>
                <a:gd name="T37" fmla="*/ 2147483647 h 582"/>
                <a:gd name="T38" fmla="*/ 2147483647 w 582"/>
                <a:gd name="T39" fmla="*/ 2147483647 h 582"/>
                <a:gd name="T40" fmla="*/ 2147483647 w 582"/>
                <a:gd name="T41" fmla="*/ 2147483647 h 582"/>
                <a:gd name="T42" fmla="*/ 2147483647 w 582"/>
                <a:gd name="T43" fmla="*/ 2147483647 h 582"/>
                <a:gd name="T44" fmla="*/ 2147483647 w 582"/>
                <a:gd name="T45" fmla="*/ 2147483647 h 582"/>
                <a:gd name="T46" fmla="*/ 2147483647 w 582"/>
                <a:gd name="T47" fmla="*/ 2147483647 h 582"/>
                <a:gd name="T48" fmla="*/ 2147483647 w 582"/>
                <a:gd name="T49" fmla="*/ 2147483647 h 582"/>
                <a:gd name="T50" fmla="*/ 2147483647 w 582"/>
                <a:gd name="T51" fmla="*/ 2147483647 h 582"/>
                <a:gd name="T52" fmla="*/ 2147483647 w 582"/>
                <a:gd name="T53" fmla="*/ 2147483647 h 582"/>
                <a:gd name="T54" fmla="*/ 2147483647 w 582"/>
                <a:gd name="T55" fmla="*/ 2147483647 h 582"/>
                <a:gd name="T56" fmla="*/ 2147483647 w 582"/>
                <a:gd name="T57" fmla="*/ 2147483647 h 582"/>
                <a:gd name="T58" fmla="*/ 2147483647 w 582"/>
                <a:gd name="T59" fmla="*/ 2147483647 h 582"/>
                <a:gd name="T60" fmla="*/ 2147483647 w 582"/>
                <a:gd name="T61" fmla="*/ 2147483647 h 582"/>
                <a:gd name="T62" fmla="*/ 2147483647 w 582"/>
                <a:gd name="T63" fmla="*/ 2147483647 h 582"/>
                <a:gd name="T64" fmla="*/ 2147483647 w 582"/>
                <a:gd name="T65" fmla="*/ 2147483647 h 582"/>
                <a:gd name="T66" fmla="*/ 2147483647 w 582"/>
                <a:gd name="T67" fmla="*/ 2147483647 h 582"/>
                <a:gd name="T68" fmla="*/ 2147483647 w 582"/>
                <a:gd name="T69" fmla="*/ 2147483647 h 582"/>
                <a:gd name="T70" fmla="*/ 0 w 582"/>
                <a:gd name="T71" fmla="*/ 2147483647 h 582"/>
                <a:gd name="T72" fmla="*/ 2147483647 w 582"/>
                <a:gd name="T73" fmla="*/ 2147483647 h 582"/>
                <a:gd name="T74" fmla="*/ 0 w 582"/>
                <a:gd name="T75" fmla="*/ 2147483647 h 582"/>
                <a:gd name="T76" fmla="*/ 2147483647 w 582"/>
                <a:gd name="T77" fmla="*/ 2147483647 h 582"/>
                <a:gd name="T78" fmla="*/ 0 w 582"/>
                <a:gd name="T79" fmla="*/ 2147483647 h 5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582"/>
                <a:gd name="T122" fmla="*/ 582 w 582"/>
                <a:gd name="T123" fmla="*/ 582 h 5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582"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  <a:moveTo>
                    <a:pt x="0" y="291"/>
                  </a:moveTo>
                  <a:cubicBezTo>
                    <a:pt x="0" y="211"/>
                    <a:pt x="33" y="138"/>
                    <a:pt x="86" y="86"/>
                  </a:cubicBezTo>
                  <a:lnTo>
                    <a:pt x="87" y="87"/>
                  </a:lnTo>
                  <a:cubicBezTo>
                    <a:pt x="35" y="139"/>
                    <a:pt x="2" y="212"/>
                    <a:pt x="2" y="291"/>
                  </a:cubicBezTo>
                  <a:lnTo>
                    <a:pt x="0" y="291"/>
                  </a:lnTo>
                  <a:close/>
                  <a:moveTo>
                    <a:pt x="86" y="86"/>
                  </a:moveTo>
                  <a:cubicBezTo>
                    <a:pt x="138" y="33"/>
                    <a:pt x="211" y="0"/>
                    <a:pt x="291" y="0"/>
                  </a:cubicBezTo>
                  <a:lnTo>
                    <a:pt x="291" y="2"/>
                  </a:lnTo>
                  <a:cubicBezTo>
                    <a:pt x="212" y="2"/>
                    <a:pt x="139" y="35"/>
                    <a:pt x="87" y="87"/>
                  </a:cubicBezTo>
                  <a:lnTo>
                    <a:pt x="86" y="86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cubicBezTo>
                    <a:pt x="371" y="0"/>
                    <a:pt x="444" y="33"/>
                    <a:pt x="496" y="86"/>
                  </a:cubicBezTo>
                  <a:lnTo>
                    <a:pt x="495" y="87"/>
                  </a:lnTo>
                  <a:cubicBezTo>
                    <a:pt x="443" y="35"/>
                    <a:pt x="370" y="2"/>
                    <a:pt x="291" y="2"/>
                  </a:cubicBezTo>
                  <a:lnTo>
                    <a:pt x="291" y="0"/>
                  </a:lnTo>
                  <a:close/>
                  <a:moveTo>
                    <a:pt x="496" y="86"/>
                  </a:moveTo>
                  <a:cubicBezTo>
                    <a:pt x="549" y="138"/>
                    <a:pt x="582" y="211"/>
                    <a:pt x="582" y="291"/>
                  </a:cubicBezTo>
                  <a:lnTo>
                    <a:pt x="580" y="291"/>
                  </a:lnTo>
                  <a:cubicBezTo>
                    <a:pt x="580" y="212"/>
                    <a:pt x="547" y="139"/>
                    <a:pt x="495" y="87"/>
                  </a:cubicBezTo>
                  <a:lnTo>
                    <a:pt x="496" y="86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cubicBezTo>
                    <a:pt x="582" y="371"/>
                    <a:pt x="549" y="444"/>
                    <a:pt x="496" y="496"/>
                  </a:cubicBezTo>
                  <a:lnTo>
                    <a:pt x="495" y="495"/>
                  </a:lnTo>
                  <a:cubicBezTo>
                    <a:pt x="547" y="443"/>
                    <a:pt x="580" y="370"/>
                    <a:pt x="580" y="291"/>
                  </a:cubicBezTo>
                  <a:lnTo>
                    <a:pt x="582" y="291"/>
                  </a:lnTo>
                  <a:close/>
                  <a:moveTo>
                    <a:pt x="496" y="496"/>
                  </a:moveTo>
                  <a:cubicBezTo>
                    <a:pt x="444" y="549"/>
                    <a:pt x="371" y="582"/>
                    <a:pt x="291" y="582"/>
                  </a:cubicBezTo>
                  <a:lnTo>
                    <a:pt x="291" y="580"/>
                  </a:lnTo>
                  <a:cubicBezTo>
                    <a:pt x="370" y="580"/>
                    <a:pt x="443" y="547"/>
                    <a:pt x="495" y="495"/>
                  </a:cubicBezTo>
                  <a:lnTo>
                    <a:pt x="496" y="496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cubicBezTo>
                    <a:pt x="211" y="582"/>
                    <a:pt x="138" y="549"/>
                    <a:pt x="86" y="496"/>
                  </a:cubicBezTo>
                  <a:lnTo>
                    <a:pt x="87" y="495"/>
                  </a:lnTo>
                  <a:cubicBezTo>
                    <a:pt x="139" y="547"/>
                    <a:pt x="212" y="580"/>
                    <a:pt x="291" y="580"/>
                  </a:cubicBezTo>
                  <a:lnTo>
                    <a:pt x="291" y="582"/>
                  </a:lnTo>
                  <a:close/>
                  <a:moveTo>
                    <a:pt x="86" y="496"/>
                  </a:moveTo>
                  <a:cubicBezTo>
                    <a:pt x="33" y="444"/>
                    <a:pt x="0" y="371"/>
                    <a:pt x="0" y="291"/>
                  </a:cubicBezTo>
                  <a:lnTo>
                    <a:pt x="2" y="291"/>
                  </a:lnTo>
                  <a:cubicBezTo>
                    <a:pt x="2" y="370"/>
                    <a:pt x="35" y="443"/>
                    <a:pt x="87" y="495"/>
                  </a:cubicBezTo>
                  <a:lnTo>
                    <a:pt x="86" y="496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1" name="Freeform 34"/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7 w 632"/>
                <a:gd name="T1" fmla="*/ 2147483647 h 632"/>
                <a:gd name="T2" fmla="*/ 2147483647 w 632"/>
                <a:gd name="T3" fmla="*/ 2147483647 h 632"/>
                <a:gd name="T4" fmla="*/ 2147483647 w 632"/>
                <a:gd name="T5" fmla="*/ 2147483647 h 632"/>
                <a:gd name="T6" fmla="*/ 2147483647 w 632"/>
                <a:gd name="T7" fmla="*/ 2147483647 h 632"/>
                <a:gd name="T8" fmla="*/ 2147483647 w 632"/>
                <a:gd name="T9" fmla="*/ 2147483647 h 632"/>
                <a:gd name="T10" fmla="*/ 2147483647 w 632"/>
                <a:gd name="T11" fmla="*/ 2147483647 h 632"/>
                <a:gd name="T12" fmla="*/ 2147483647 w 632"/>
                <a:gd name="T13" fmla="*/ 2147483647 h 632"/>
                <a:gd name="T14" fmla="*/ 2147483647 w 632"/>
                <a:gd name="T15" fmla="*/ 2147483647 h 632"/>
                <a:gd name="T16" fmla="*/ 2147483647 w 632"/>
                <a:gd name="T17" fmla="*/ 2147483647 h 632"/>
                <a:gd name="T18" fmla="*/ 2147483647 w 632"/>
                <a:gd name="T19" fmla="*/ 2147483647 h 632"/>
                <a:gd name="T20" fmla="*/ 2147483647 w 632"/>
                <a:gd name="T21" fmla="*/ 2147483647 h 632"/>
                <a:gd name="T22" fmla="*/ 2147483647 w 632"/>
                <a:gd name="T23" fmla="*/ 2147483647 h 632"/>
                <a:gd name="T24" fmla="*/ 2147483647 w 632"/>
                <a:gd name="T25" fmla="*/ 2147483647 h 632"/>
                <a:gd name="T26" fmla="*/ 2147483647 w 632"/>
                <a:gd name="T27" fmla="*/ 2147483647 h 632"/>
                <a:gd name="T28" fmla="*/ 0 w 632"/>
                <a:gd name="T29" fmla="*/ 2147483647 h 632"/>
                <a:gd name="T30" fmla="*/ 2147483647 w 632"/>
                <a:gd name="T31" fmla="*/ 2147483647 h 632"/>
                <a:gd name="T32" fmla="*/ 2147483647 w 632"/>
                <a:gd name="T33" fmla="*/ 2147483647 h 632"/>
                <a:gd name="T34" fmla="*/ 2147483647 w 632"/>
                <a:gd name="T35" fmla="*/ 2147483647 h 632"/>
                <a:gd name="T36" fmla="*/ 2147483647 w 632"/>
                <a:gd name="T37" fmla="*/ 2147483647 h 632"/>
                <a:gd name="T38" fmla="*/ 2147483647 w 632"/>
                <a:gd name="T39" fmla="*/ 2147483647 h 632"/>
                <a:gd name="T40" fmla="*/ 2147483647 w 632"/>
                <a:gd name="T41" fmla="*/ 2147483647 h 632"/>
                <a:gd name="T42" fmla="*/ 2147483647 w 632"/>
                <a:gd name="T43" fmla="*/ 2147483647 h 632"/>
                <a:gd name="T44" fmla="*/ 2147483647 w 632"/>
                <a:gd name="T45" fmla="*/ 2147483647 h 632"/>
                <a:gd name="T46" fmla="*/ 2147483647 w 632"/>
                <a:gd name="T47" fmla="*/ 2147483647 h 632"/>
                <a:gd name="T48" fmla="*/ 2147483647 w 632"/>
                <a:gd name="T49" fmla="*/ 2147483647 h 632"/>
                <a:gd name="T50" fmla="*/ 2147483647 w 632"/>
                <a:gd name="T51" fmla="*/ 2147483647 h 632"/>
                <a:gd name="T52" fmla="*/ 2147483647 w 632"/>
                <a:gd name="T53" fmla="*/ 2147483647 h 632"/>
                <a:gd name="T54" fmla="*/ 2147483647 w 632"/>
                <a:gd name="T55" fmla="*/ 2147483647 h 632"/>
                <a:gd name="T56" fmla="*/ 2147483647 w 632"/>
                <a:gd name="T57" fmla="*/ 2147483647 h 632"/>
                <a:gd name="T58" fmla="*/ 2147483647 w 632"/>
                <a:gd name="T59" fmla="*/ 2147483647 h 632"/>
                <a:gd name="T60" fmla="*/ 2147483647 w 632"/>
                <a:gd name="T61" fmla="*/ 2147483647 h 632"/>
                <a:gd name="T62" fmla="*/ 2147483647 w 632"/>
                <a:gd name="T63" fmla="*/ 2147483647 h 632"/>
                <a:gd name="T64" fmla="*/ 2147483647 w 632"/>
                <a:gd name="T65" fmla="*/ 2147483647 h 632"/>
                <a:gd name="T66" fmla="*/ 2147483647 w 632"/>
                <a:gd name="T67" fmla="*/ 2147483647 h 632"/>
                <a:gd name="T68" fmla="*/ 2147483647 w 632"/>
                <a:gd name="T69" fmla="*/ 2147483647 h 632"/>
                <a:gd name="T70" fmla="*/ 2147483647 w 632"/>
                <a:gd name="T71" fmla="*/ 2147483647 h 632"/>
                <a:gd name="T72" fmla="*/ 2147483647 w 632"/>
                <a:gd name="T73" fmla="*/ 2147483647 h 632"/>
                <a:gd name="T74" fmla="*/ 2147483647 w 632"/>
                <a:gd name="T75" fmla="*/ 2147483647 h 632"/>
                <a:gd name="T76" fmla="*/ 2147483647 w 632"/>
                <a:gd name="T77" fmla="*/ 2147483647 h 632"/>
                <a:gd name="T78" fmla="*/ 2147483647 w 632"/>
                <a:gd name="T79" fmla="*/ 2147483647 h 632"/>
                <a:gd name="T80" fmla="*/ 2147483647 w 632"/>
                <a:gd name="T81" fmla="*/ 2147483647 h 632"/>
                <a:gd name="T82" fmla="*/ 2147483647 w 632"/>
                <a:gd name="T83" fmla="*/ 2147483647 h 632"/>
                <a:gd name="T84" fmla="*/ 2147483647 w 632"/>
                <a:gd name="T85" fmla="*/ 2147483647 h 632"/>
                <a:gd name="T86" fmla="*/ 2147483647 w 632"/>
                <a:gd name="T87" fmla="*/ 2147483647 h 632"/>
                <a:gd name="T88" fmla="*/ 2147483647 w 632"/>
                <a:gd name="T89" fmla="*/ 2147483647 h 632"/>
                <a:gd name="T90" fmla="*/ 2147483647 w 632"/>
                <a:gd name="T91" fmla="*/ 2147483647 h 632"/>
                <a:gd name="T92" fmla="*/ 2147483647 w 632"/>
                <a:gd name="T93" fmla="*/ 2147483647 h 632"/>
                <a:gd name="T94" fmla="*/ 2147483647 w 632"/>
                <a:gd name="T95" fmla="*/ 2147483647 h 632"/>
                <a:gd name="T96" fmla="*/ 2147483647 w 632"/>
                <a:gd name="T97" fmla="*/ 2147483647 h 632"/>
                <a:gd name="T98" fmla="*/ 2147483647 w 632"/>
                <a:gd name="T99" fmla="*/ 2147483647 h 632"/>
                <a:gd name="T100" fmla="*/ 2147483647 w 632"/>
                <a:gd name="T101" fmla="*/ 2147483647 h 632"/>
                <a:gd name="T102" fmla="*/ 2147483647 w 632"/>
                <a:gd name="T103" fmla="*/ 2147483647 h 632"/>
                <a:gd name="T104" fmla="*/ 2147483647 w 632"/>
                <a:gd name="T105" fmla="*/ 2147483647 h 632"/>
                <a:gd name="T106" fmla="*/ 2147483647 w 632"/>
                <a:gd name="T107" fmla="*/ 2147483647 h 632"/>
                <a:gd name="T108" fmla="*/ 2147483647 w 632"/>
                <a:gd name="T109" fmla="*/ 2147483647 h 632"/>
                <a:gd name="T110" fmla="*/ 2147483647 w 632"/>
                <a:gd name="T111" fmla="*/ 2147483647 h 632"/>
                <a:gd name="T112" fmla="*/ 2147483647 w 632"/>
                <a:gd name="T113" fmla="*/ 2147483647 h 632"/>
                <a:gd name="T114" fmla="*/ 2147483647 w 632"/>
                <a:gd name="T115" fmla="*/ 2147483647 h 632"/>
                <a:gd name="T116" fmla="*/ 2147483647 w 632"/>
                <a:gd name="T117" fmla="*/ 2147483647 h 632"/>
                <a:gd name="T118" fmla="*/ 2147483647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2" name="Freeform 35"/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7 w 632"/>
                <a:gd name="T1" fmla="*/ 2147483647 h 632"/>
                <a:gd name="T2" fmla="*/ 2147483647 w 632"/>
                <a:gd name="T3" fmla="*/ 2147483647 h 632"/>
                <a:gd name="T4" fmla="*/ 2147483647 w 632"/>
                <a:gd name="T5" fmla="*/ 2147483647 h 632"/>
                <a:gd name="T6" fmla="*/ 2147483647 w 632"/>
                <a:gd name="T7" fmla="*/ 2147483647 h 632"/>
                <a:gd name="T8" fmla="*/ 2147483647 w 632"/>
                <a:gd name="T9" fmla="*/ 2147483647 h 632"/>
                <a:gd name="T10" fmla="*/ 2147483647 w 632"/>
                <a:gd name="T11" fmla="*/ 2147483647 h 632"/>
                <a:gd name="T12" fmla="*/ 2147483647 w 632"/>
                <a:gd name="T13" fmla="*/ 2147483647 h 632"/>
                <a:gd name="T14" fmla="*/ 2147483647 w 632"/>
                <a:gd name="T15" fmla="*/ 2147483647 h 632"/>
                <a:gd name="T16" fmla="*/ 2147483647 w 632"/>
                <a:gd name="T17" fmla="*/ 2147483647 h 632"/>
                <a:gd name="T18" fmla="*/ 2147483647 w 632"/>
                <a:gd name="T19" fmla="*/ 2147483647 h 632"/>
                <a:gd name="T20" fmla="*/ 2147483647 w 632"/>
                <a:gd name="T21" fmla="*/ 2147483647 h 632"/>
                <a:gd name="T22" fmla="*/ 2147483647 w 632"/>
                <a:gd name="T23" fmla="*/ 2147483647 h 632"/>
                <a:gd name="T24" fmla="*/ 2147483647 w 632"/>
                <a:gd name="T25" fmla="*/ 2147483647 h 632"/>
                <a:gd name="T26" fmla="*/ 2147483647 w 632"/>
                <a:gd name="T27" fmla="*/ 2147483647 h 632"/>
                <a:gd name="T28" fmla="*/ 0 w 632"/>
                <a:gd name="T29" fmla="*/ 2147483647 h 632"/>
                <a:gd name="T30" fmla="*/ 2147483647 w 632"/>
                <a:gd name="T31" fmla="*/ 2147483647 h 632"/>
                <a:gd name="T32" fmla="*/ 2147483647 w 632"/>
                <a:gd name="T33" fmla="*/ 2147483647 h 632"/>
                <a:gd name="T34" fmla="*/ 2147483647 w 632"/>
                <a:gd name="T35" fmla="*/ 2147483647 h 632"/>
                <a:gd name="T36" fmla="*/ 2147483647 w 632"/>
                <a:gd name="T37" fmla="*/ 2147483647 h 632"/>
                <a:gd name="T38" fmla="*/ 2147483647 w 632"/>
                <a:gd name="T39" fmla="*/ 2147483647 h 632"/>
                <a:gd name="T40" fmla="*/ 2147483647 w 632"/>
                <a:gd name="T41" fmla="*/ 2147483647 h 632"/>
                <a:gd name="T42" fmla="*/ 2147483647 w 632"/>
                <a:gd name="T43" fmla="*/ 2147483647 h 632"/>
                <a:gd name="T44" fmla="*/ 2147483647 w 632"/>
                <a:gd name="T45" fmla="*/ 2147483647 h 632"/>
                <a:gd name="T46" fmla="*/ 2147483647 w 632"/>
                <a:gd name="T47" fmla="*/ 2147483647 h 632"/>
                <a:gd name="T48" fmla="*/ 2147483647 w 632"/>
                <a:gd name="T49" fmla="*/ 2147483647 h 632"/>
                <a:gd name="T50" fmla="*/ 2147483647 w 632"/>
                <a:gd name="T51" fmla="*/ 2147483647 h 632"/>
                <a:gd name="T52" fmla="*/ 2147483647 w 632"/>
                <a:gd name="T53" fmla="*/ 2147483647 h 632"/>
                <a:gd name="T54" fmla="*/ 2147483647 w 632"/>
                <a:gd name="T55" fmla="*/ 2147483647 h 632"/>
                <a:gd name="T56" fmla="*/ 2147483647 w 632"/>
                <a:gd name="T57" fmla="*/ 2147483647 h 632"/>
                <a:gd name="T58" fmla="*/ 2147483647 w 632"/>
                <a:gd name="T59" fmla="*/ 2147483647 h 632"/>
                <a:gd name="T60" fmla="*/ 2147483647 w 632"/>
                <a:gd name="T61" fmla="*/ 2147483647 h 632"/>
                <a:gd name="T62" fmla="*/ 2147483647 w 632"/>
                <a:gd name="T63" fmla="*/ 2147483647 h 632"/>
                <a:gd name="T64" fmla="*/ 2147483647 w 632"/>
                <a:gd name="T65" fmla="*/ 2147483647 h 632"/>
                <a:gd name="T66" fmla="*/ 2147483647 w 632"/>
                <a:gd name="T67" fmla="*/ 2147483647 h 632"/>
                <a:gd name="T68" fmla="*/ 2147483647 w 632"/>
                <a:gd name="T69" fmla="*/ 2147483647 h 632"/>
                <a:gd name="T70" fmla="*/ 2147483647 w 632"/>
                <a:gd name="T71" fmla="*/ 2147483647 h 632"/>
                <a:gd name="T72" fmla="*/ 2147483647 w 632"/>
                <a:gd name="T73" fmla="*/ 2147483647 h 632"/>
                <a:gd name="T74" fmla="*/ 2147483647 w 632"/>
                <a:gd name="T75" fmla="*/ 2147483647 h 632"/>
                <a:gd name="T76" fmla="*/ 2147483647 w 632"/>
                <a:gd name="T77" fmla="*/ 2147483647 h 632"/>
                <a:gd name="T78" fmla="*/ 2147483647 w 632"/>
                <a:gd name="T79" fmla="*/ 2147483647 h 632"/>
                <a:gd name="T80" fmla="*/ 2147483647 w 632"/>
                <a:gd name="T81" fmla="*/ 2147483647 h 632"/>
                <a:gd name="T82" fmla="*/ 2147483647 w 632"/>
                <a:gd name="T83" fmla="*/ 2147483647 h 632"/>
                <a:gd name="T84" fmla="*/ 2147483647 w 632"/>
                <a:gd name="T85" fmla="*/ 2147483647 h 632"/>
                <a:gd name="T86" fmla="*/ 2147483647 w 632"/>
                <a:gd name="T87" fmla="*/ 2147483647 h 632"/>
                <a:gd name="T88" fmla="*/ 2147483647 w 632"/>
                <a:gd name="T89" fmla="*/ 2147483647 h 632"/>
                <a:gd name="T90" fmla="*/ 2147483647 w 632"/>
                <a:gd name="T91" fmla="*/ 2147483647 h 632"/>
                <a:gd name="T92" fmla="*/ 2147483647 w 632"/>
                <a:gd name="T93" fmla="*/ 2147483647 h 632"/>
                <a:gd name="T94" fmla="*/ 2147483647 w 632"/>
                <a:gd name="T95" fmla="*/ 2147483647 h 632"/>
                <a:gd name="T96" fmla="*/ 2147483647 w 632"/>
                <a:gd name="T97" fmla="*/ 2147483647 h 632"/>
                <a:gd name="T98" fmla="*/ 2147483647 w 632"/>
                <a:gd name="T99" fmla="*/ 2147483647 h 632"/>
                <a:gd name="T100" fmla="*/ 2147483647 w 632"/>
                <a:gd name="T101" fmla="*/ 2147483647 h 632"/>
                <a:gd name="T102" fmla="*/ 2147483647 w 632"/>
                <a:gd name="T103" fmla="*/ 2147483647 h 632"/>
                <a:gd name="T104" fmla="*/ 2147483647 w 632"/>
                <a:gd name="T105" fmla="*/ 2147483647 h 632"/>
                <a:gd name="T106" fmla="*/ 2147483647 w 632"/>
                <a:gd name="T107" fmla="*/ 2147483647 h 632"/>
                <a:gd name="T108" fmla="*/ 2147483647 w 632"/>
                <a:gd name="T109" fmla="*/ 2147483647 h 632"/>
                <a:gd name="T110" fmla="*/ 2147483647 w 632"/>
                <a:gd name="T111" fmla="*/ 2147483647 h 632"/>
                <a:gd name="T112" fmla="*/ 2147483647 w 632"/>
                <a:gd name="T113" fmla="*/ 2147483647 h 632"/>
                <a:gd name="T114" fmla="*/ 2147483647 w 632"/>
                <a:gd name="T115" fmla="*/ 2147483647 h 632"/>
                <a:gd name="T116" fmla="*/ 2147483647 w 632"/>
                <a:gd name="T117" fmla="*/ 2147483647 h 632"/>
                <a:gd name="T118" fmla="*/ 2147483647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3" name="Freeform 36"/>
            <p:cNvSpPr>
              <a:spLocks noEditPoints="1"/>
            </p:cNvSpPr>
            <p:nvPr/>
          </p:nvSpPr>
          <p:spPr bwMode="auto">
            <a:xfrm>
              <a:off x="1757" y="1224"/>
              <a:ext cx="1958" cy="1872"/>
            </a:xfrm>
            <a:custGeom>
              <a:avLst/>
              <a:gdLst>
                <a:gd name="T0" fmla="*/ 0 w 322"/>
                <a:gd name="T1" fmla="*/ 2147483647 h 322"/>
                <a:gd name="T2" fmla="*/ 2147483647 w 322"/>
                <a:gd name="T3" fmla="*/ 2147483647 h 322"/>
                <a:gd name="T4" fmla="*/ 0 w 322"/>
                <a:gd name="T5" fmla="*/ 2147483647 h 322"/>
                <a:gd name="T6" fmla="*/ 2147483647 w 322"/>
                <a:gd name="T7" fmla="*/ 2147483647 h 322"/>
                <a:gd name="T8" fmla="*/ 0 w 322"/>
                <a:gd name="T9" fmla="*/ 2147483647 h 322"/>
                <a:gd name="T10" fmla="*/ 2147483647 w 322"/>
                <a:gd name="T11" fmla="*/ 0 h 322"/>
                <a:gd name="T12" fmla="*/ 2147483647 w 322"/>
                <a:gd name="T13" fmla="*/ 2147483647 h 322"/>
                <a:gd name="T14" fmla="*/ 2147483647 w 322"/>
                <a:gd name="T15" fmla="*/ 0 h 322"/>
                <a:gd name="T16" fmla="*/ 2147483647 w 322"/>
                <a:gd name="T17" fmla="*/ 2147483647 h 322"/>
                <a:gd name="T18" fmla="*/ 2147483647 w 322"/>
                <a:gd name="T19" fmla="*/ 0 h 322"/>
                <a:gd name="T20" fmla="*/ 2147483647 w 322"/>
                <a:gd name="T21" fmla="*/ 0 h 322"/>
                <a:gd name="T22" fmla="*/ 2147483647 w 322"/>
                <a:gd name="T23" fmla="*/ 2147483647 h 322"/>
                <a:gd name="T24" fmla="*/ 2147483647 w 322"/>
                <a:gd name="T25" fmla="*/ 0 h 322"/>
                <a:gd name="T26" fmla="*/ 2147483647 w 322"/>
                <a:gd name="T27" fmla="*/ 2147483647 h 322"/>
                <a:gd name="T28" fmla="*/ 2147483647 w 322"/>
                <a:gd name="T29" fmla="*/ 0 h 322"/>
                <a:gd name="T30" fmla="*/ 2147483647 w 322"/>
                <a:gd name="T31" fmla="*/ 2147483647 h 322"/>
                <a:gd name="T32" fmla="*/ 2147483647 w 322"/>
                <a:gd name="T33" fmla="*/ 2147483647 h 322"/>
                <a:gd name="T34" fmla="*/ 2147483647 w 322"/>
                <a:gd name="T35" fmla="*/ 2147483647 h 322"/>
                <a:gd name="T36" fmla="*/ 2147483647 w 322"/>
                <a:gd name="T37" fmla="*/ 2147483647 h 322"/>
                <a:gd name="T38" fmla="*/ 2147483647 w 322"/>
                <a:gd name="T39" fmla="*/ 2147483647 h 322"/>
                <a:gd name="T40" fmla="*/ 2147483647 w 322"/>
                <a:gd name="T41" fmla="*/ 2147483647 h 322"/>
                <a:gd name="T42" fmla="*/ 2147483647 w 322"/>
                <a:gd name="T43" fmla="*/ 2147483647 h 322"/>
                <a:gd name="T44" fmla="*/ 2147483647 w 322"/>
                <a:gd name="T45" fmla="*/ 2147483647 h 322"/>
                <a:gd name="T46" fmla="*/ 2147483647 w 322"/>
                <a:gd name="T47" fmla="*/ 2147483647 h 322"/>
                <a:gd name="T48" fmla="*/ 2147483647 w 322"/>
                <a:gd name="T49" fmla="*/ 2147483647 h 322"/>
                <a:gd name="T50" fmla="*/ 2147483647 w 322"/>
                <a:gd name="T51" fmla="*/ 2147483647 h 322"/>
                <a:gd name="T52" fmla="*/ 2147483647 w 322"/>
                <a:gd name="T53" fmla="*/ 2147483647 h 322"/>
                <a:gd name="T54" fmla="*/ 2147483647 w 322"/>
                <a:gd name="T55" fmla="*/ 2147483647 h 322"/>
                <a:gd name="T56" fmla="*/ 2147483647 w 322"/>
                <a:gd name="T57" fmla="*/ 2147483647 h 322"/>
                <a:gd name="T58" fmla="*/ 2147483647 w 322"/>
                <a:gd name="T59" fmla="*/ 2147483647 h 322"/>
                <a:gd name="T60" fmla="*/ 2147483647 w 322"/>
                <a:gd name="T61" fmla="*/ 2147483647 h 322"/>
                <a:gd name="T62" fmla="*/ 2147483647 w 322"/>
                <a:gd name="T63" fmla="*/ 2147483647 h 322"/>
                <a:gd name="T64" fmla="*/ 2147483647 w 322"/>
                <a:gd name="T65" fmla="*/ 2147483647 h 322"/>
                <a:gd name="T66" fmla="*/ 2147483647 w 322"/>
                <a:gd name="T67" fmla="*/ 2147483647 h 322"/>
                <a:gd name="T68" fmla="*/ 2147483647 w 322"/>
                <a:gd name="T69" fmla="*/ 2147483647 h 322"/>
                <a:gd name="T70" fmla="*/ 0 w 322"/>
                <a:gd name="T71" fmla="*/ 2147483647 h 322"/>
                <a:gd name="T72" fmla="*/ 2147483647 w 322"/>
                <a:gd name="T73" fmla="*/ 2147483647 h 322"/>
                <a:gd name="T74" fmla="*/ 0 w 322"/>
                <a:gd name="T75" fmla="*/ 2147483647 h 322"/>
                <a:gd name="T76" fmla="*/ 2147483647 w 322"/>
                <a:gd name="T77" fmla="*/ 2147483647 h 322"/>
                <a:gd name="T78" fmla="*/ 0 w 322"/>
                <a:gd name="T79" fmla="*/ 2147483647 h 3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2"/>
                <a:gd name="T121" fmla="*/ 0 h 322"/>
                <a:gd name="T122" fmla="*/ 322 w 322"/>
                <a:gd name="T123" fmla="*/ 322 h 3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2" h="322"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  <a:moveTo>
                    <a:pt x="0" y="161"/>
                  </a:moveTo>
                  <a:cubicBezTo>
                    <a:pt x="0" y="117"/>
                    <a:pt x="18" y="76"/>
                    <a:pt x="47" y="47"/>
                  </a:cubicBezTo>
                  <a:lnTo>
                    <a:pt x="49" y="49"/>
                  </a:lnTo>
                  <a:cubicBezTo>
                    <a:pt x="20" y="77"/>
                    <a:pt x="2" y="117"/>
                    <a:pt x="2" y="161"/>
                  </a:cubicBezTo>
                  <a:lnTo>
                    <a:pt x="0" y="161"/>
                  </a:lnTo>
                  <a:close/>
                  <a:moveTo>
                    <a:pt x="47" y="47"/>
                  </a:moveTo>
                  <a:cubicBezTo>
                    <a:pt x="76" y="18"/>
                    <a:pt x="117" y="0"/>
                    <a:pt x="161" y="0"/>
                  </a:cubicBezTo>
                  <a:lnTo>
                    <a:pt x="161" y="2"/>
                  </a:lnTo>
                  <a:cubicBezTo>
                    <a:pt x="117" y="2"/>
                    <a:pt x="77" y="20"/>
                    <a:pt x="49" y="49"/>
                  </a:cubicBezTo>
                  <a:lnTo>
                    <a:pt x="47" y="47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cubicBezTo>
                    <a:pt x="205" y="0"/>
                    <a:pt x="246" y="18"/>
                    <a:pt x="275" y="47"/>
                  </a:cubicBezTo>
                  <a:lnTo>
                    <a:pt x="273" y="49"/>
                  </a:lnTo>
                  <a:cubicBezTo>
                    <a:pt x="245" y="20"/>
                    <a:pt x="205" y="2"/>
                    <a:pt x="161" y="2"/>
                  </a:cubicBezTo>
                  <a:lnTo>
                    <a:pt x="161" y="0"/>
                  </a:lnTo>
                  <a:close/>
                  <a:moveTo>
                    <a:pt x="275" y="47"/>
                  </a:moveTo>
                  <a:cubicBezTo>
                    <a:pt x="304" y="76"/>
                    <a:pt x="322" y="117"/>
                    <a:pt x="322" y="161"/>
                  </a:cubicBezTo>
                  <a:lnTo>
                    <a:pt x="320" y="161"/>
                  </a:lnTo>
                  <a:cubicBezTo>
                    <a:pt x="320" y="117"/>
                    <a:pt x="302" y="77"/>
                    <a:pt x="273" y="49"/>
                  </a:cubicBezTo>
                  <a:lnTo>
                    <a:pt x="275" y="47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cubicBezTo>
                    <a:pt x="322" y="205"/>
                    <a:pt x="304" y="246"/>
                    <a:pt x="275" y="275"/>
                  </a:cubicBezTo>
                  <a:lnTo>
                    <a:pt x="273" y="273"/>
                  </a:lnTo>
                  <a:cubicBezTo>
                    <a:pt x="302" y="245"/>
                    <a:pt x="320" y="205"/>
                    <a:pt x="320" y="161"/>
                  </a:cubicBezTo>
                  <a:lnTo>
                    <a:pt x="322" y="161"/>
                  </a:lnTo>
                  <a:close/>
                  <a:moveTo>
                    <a:pt x="275" y="275"/>
                  </a:moveTo>
                  <a:cubicBezTo>
                    <a:pt x="246" y="304"/>
                    <a:pt x="205" y="322"/>
                    <a:pt x="161" y="322"/>
                  </a:cubicBezTo>
                  <a:lnTo>
                    <a:pt x="161" y="320"/>
                  </a:lnTo>
                  <a:cubicBezTo>
                    <a:pt x="205" y="320"/>
                    <a:pt x="245" y="302"/>
                    <a:pt x="273" y="273"/>
                  </a:cubicBezTo>
                  <a:lnTo>
                    <a:pt x="275" y="275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cubicBezTo>
                    <a:pt x="117" y="322"/>
                    <a:pt x="76" y="304"/>
                    <a:pt x="47" y="275"/>
                  </a:cubicBezTo>
                  <a:lnTo>
                    <a:pt x="49" y="273"/>
                  </a:lnTo>
                  <a:cubicBezTo>
                    <a:pt x="77" y="302"/>
                    <a:pt x="117" y="320"/>
                    <a:pt x="161" y="320"/>
                  </a:cubicBezTo>
                  <a:lnTo>
                    <a:pt x="161" y="322"/>
                  </a:lnTo>
                  <a:close/>
                  <a:moveTo>
                    <a:pt x="47" y="275"/>
                  </a:moveTo>
                  <a:cubicBezTo>
                    <a:pt x="18" y="246"/>
                    <a:pt x="0" y="205"/>
                    <a:pt x="0" y="161"/>
                  </a:cubicBezTo>
                  <a:lnTo>
                    <a:pt x="2" y="161"/>
                  </a:lnTo>
                  <a:cubicBezTo>
                    <a:pt x="2" y="205"/>
                    <a:pt x="20" y="245"/>
                    <a:pt x="49" y="273"/>
                  </a:cubicBezTo>
                  <a:lnTo>
                    <a:pt x="47" y="275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4" name="Oval 37"/>
            <p:cNvSpPr>
              <a:spLocks noChangeArrowheads="1"/>
            </p:cNvSpPr>
            <p:nvPr/>
          </p:nvSpPr>
          <p:spPr bwMode="auto">
            <a:xfrm>
              <a:off x="1793" y="1259"/>
              <a:ext cx="1886" cy="1802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5" name="Freeform 38"/>
            <p:cNvSpPr>
              <a:spLocks/>
            </p:cNvSpPr>
            <p:nvPr/>
          </p:nvSpPr>
          <p:spPr bwMode="auto">
            <a:xfrm>
              <a:off x="1818" y="1283"/>
              <a:ext cx="1836" cy="1754"/>
            </a:xfrm>
            <a:custGeom>
              <a:avLst/>
              <a:gdLst>
                <a:gd name="T0" fmla="*/ 2147483647 w 302"/>
                <a:gd name="T1" fmla="*/ 2147483647 h 302"/>
                <a:gd name="T2" fmla="*/ 2147483647 w 302"/>
                <a:gd name="T3" fmla="*/ 2147483647 h 302"/>
                <a:gd name="T4" fmla="*/ 2147483647 w 302"/>
                <a:gd name="T5" fmla="*/ 2147483647 h 302"/>
                <a:gd name="T6" fmla="*/ 2147483647 w 302"/>
                <a:gd name="T7" fmla="*/ 2147483647 h 302"/>
                <a:gd name="T8" fmla="*/ 2147483647 w 302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302"/>
                <a:gd name="T17" fmla="*/ 302 w 302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302">
                  <a:moveTo>
                    <a:pt x="301" y="151"/>
                  </a:moveTo>
                  <a:cubicBezTo>
                    <a:pt x="301" y="234"/>
                    <a:pt x="234" y="302"/>
                    <a:pt x="151" y="301"/>
                  </a:cubicBezTo>
                  <a:cubicBezTo>
                    <a:pt x="68" y="301"/>
                    <a:pt x="0" y="234"/>
                    <a:pt x="1" y="151"/>
                  </a:cubicBezTo>
                  <a:cubicBezTo>
                    <a:pt x="1" y="68"/>
                    <a:pt x="68" y="0"/>
                    <a:pt x="151" y="1"/>
                  </a:cubicBezTo>
                  <a:cubicBezTo>
                    <a:pt x="234" y="1"/>
                    <a:pt x="302" y="68"/>
                    <a:pt x="301" y="1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6" name="Freeform 39"/>
            <p:cNvSpPr>
              <a:spLocks noEditPoints="1"/>
            </p:cNvSpPr>
            <p:nvPr/>
          </p:nvSpPr>
          <p:spPr bwMode="auto">
            <a:xfrm>
              <a:off x="2018" y="1474"/>
              <a:ext cx="1436" cy="1372"/>
            </a:xfrm>
            <a:custGeom>
              <a:avLst/>
              <a:gdLst>
                <a:gd name="T0" fmla="*/ 0 w 236"/>
                <a:gd name="T1" fmla="*/ 2147483647 h 236"/>
                <a:gd name="T2" fmla="*/ 2147483647 w 236"/>
                <a:gd name="T3" fmla="*/ 2147483647 h 236"/>
                <a:gd name="T4" fmla="*/ 0 w 236"/>
                <a:gd name="T5" fmla="*/ 2147483647 h 236"/>
                <a:gd name="T6" fmla="*/ 2147483647 w 236"/>
                <a:gd name="T7" fmla="*/ 2147483647 h 236"/>
                <a:gd name="T8" fmla="*/ 0 w 236"/>
                <a:gd name="T9" fmla="*/ 2147483647 h 236"/>
                <a:gd name="T10" fmla="*/ 2147483647 w 236"/>
                <a:gd name="T11" fmla="*/ 0 h 236"/>
                <a:gd name="T12" fmla="*/ 2147483647 w 236"/>
                <a:gd name="T13" fmla="*/ 2147483647 h 236"/>
                <a:gd name="T14" fmla="*/ 2147483647 w 236"/>
                <a:gd name="T15" fmla="*/ 0 h 236"/>
                <a:gd name="T16" fmla="*/ 2147483647 w 236"/>
                <a:gd name="T17" fmla="*/ 2147483647 h 236"/>
                <a:gd name="T18" fmla="*/ 2147483647 w 236"/>
                <a:gd name="T19" fmla="*/ 0 h 236"/>
                <a:gd name="T20" fmla="*/ 2147483647 w 236"/>
                <a:gd name="T21" fmla="*/ 0 h 236"/>
                <a:gd name="T22" fmla="*/ 2147483647 w 236"/>
                <a:gd name="T23" fmla="*/ 2147483647 h 236"/>
                <a:gd name="T24" fmla="*/ 2147483647 w 236"/>
                <a:gd name="T25" fmla="*/ 0 h 236"/>
                <a:gd name="T26" fmla="*/ 2147483647 w 236"/>
                <a:gd name="T27" fmla="*/ 2147483647 h 236"/>
                <a:gd name="T28" fmla="*/ 2147483647 w 236"/>
                <a:gd name="T29" fmla="*/ 0 h 236"/>
                <a:gd name="T30" fmla="*/ 2147483647 w 236"/>
                <a:gd name="T31" fmla="*/ 2147483647 h 236"/>
                <a:gd name="T32" fmla="*/ 2147483647 w 236"/>
                <a:gd name="T33" fmla="*/ 2147483647 h 236"/>
                <a:gd name="T34" fmla="*/ 2147483647 w 236"/>
                <a:gd name="T35" fmla="*/ 2147483647 h 236"/>
                <a:gd name="T36" fmla="*/ 2147483647 w 236"/>
                <a:gd name="T37" fmla="*/ 2147483647 h 236"/>
                <a:gd name="T38" fmla="*/ 2147483647 w 236"/>
                <a:gd name="T39" fmla="*/ 2147483647 h 236"/>
                <a:gd name="T40" fmla="*/ 2147483647 w 236"/>
                <a:gd name="T41" fmla="*/ 2147483647 h 236"/>
                <a:gd name="T42" fmla="*/ 2147483647 w 236"/>
                <a:gd name="T43" fmla="*/ 2147483647 h 236"/>
                <a:gd name="T44" fmla="*/ 2147483647 w 236"/>
                <a:gd name="T45" fmla="*/ 2147483647 h 236"/>
                <a:gd name="T46" fmla="*/ 2147483647 w 236"/>
                <a:gd name="T47" fmla="*/ 2147483647 h 236"/>
                <a:gd name="T48" fmla="*/ 2147483647 w 236"/>
                <a:gd name="T49" fmla="*/ 2147483647 h 236"/>
                <a:gd name="T50" fmla="*/ 2147483647 w 236"/>
                <a:gd name="T51" fmla="*/ 2147483647 h 236"/>
                <a:gd name="T52" fmla="*/ 2147483647 w 236"/>
                <a:gd name="T53" fmla="*/ 2147483647 h 236"/>
                <a:gd name="T54" fmla="*/ 2147483647 w 236"/>
                <a:gd name="T55" fmla="*/ 2147483647 h 236"/>
                <a:gd name="T56" fmla="*/ 2147483647 w 236"/>
                <a:gd name="T57" fmla="*/ 2147483647 h 236"/>
                <a:gd name="T58" fmla="*/ 2147483647 w 236"/>
                <a:gd name="T59" fmla="*/ 2147483647 h 236"/>
                <a:gd name="T60" fmla="*/ 2147483647 w 236"/>
                <a:gd name="T61" fmla="*/ 2147483647 h 236"/>
                <a:gd name="T62" fmla="*/ 2147483647 w 236"/>
                <a:gd name="T63" fmla="*/ 2147483647 h 236"/>
                <a:gd name="T64" fmla="*/ 2147483647 w 236"/>
                <a:gd name="T65" fmla="*/ 2147483647 h 236"/>
                <a:gd name="T66" fmla="*/ 2147483647 w 236"/>
                <a:gd name="T67" fmla="*/ 2147483647 h 236"/>
                <a:gd name="T68" fmla="*/ 2147483647 w 236"/>
                <a:gd name="T69" fmla="*/ 2147483647 h 236"/>
                <a:gd name="T70" fmla="*/ 0 w 236"/>
                <a:gd name="T71" fmla="*/ 2147483647 h 236"/>
                <a:gd name="T72" fmla="*/ 2147483647 w 236"/>
                <a:gd name="T73" fmla="*/ 2147483647 h 236"/>
                <a:gd name="T74" fmla="*/ 0 w 236"/>
                <a:gd name="T75" fmla="*/ 2147483647 h 236"/>
                <a:gd name="T76" fmla="*/ 2147483647 w 236"/>
                <a:gd name="T77" fmla="*/ 2147483647 h 236"/>
                <a:gd name="T78" fmla="*/ 0 w 236"/>
                <a:gd name="T79" fmla="*/ 2147483647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36"/>
                <a:gd name="T122" fmla="*/ 236 w 236"/>
                <a:gd name="T123" fmla="*/ 236 h 2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36"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cubicBezTo>
                    <a:pt x="0" y="86"/>
                    <a:pt x="13" y="56"/>
                    <a:pt x="35" y="35"/>
                  </a:cubicBezTo>
                  <a:lnTo>
                    <a:pt x="36" y="36"/>
                  </a:lnTo>
                  <a:cubicBezTo>
                    <a:pt x="15" y="57"/>
                    <a:pt x="2" y="86"/>
                    <a:pt x="2" y="118"/>
                  </a:cubicBezTo>
                  <a:lnTo>
                    <a:pt x="0" y="118"/>
                  </a:lnTo>
                  <a:close/>
                  <a:moveTo>
                    <a:pt x="35" y="35"/>
                  </a:moveTo>
                  <a:cubicBezTo>
                    <a:pt x="56" y="13"/>
                    <a:pt x="86" y="0"/>
                    <a:pt x="118" y="0"/>
                  </a:cubicBezTo>
                  <a:lnTo>
                    <a:pt x="118" y="2"/>
                  </a:lnTo>
                  <a:cubicBezTo>
                    <a:pt x="86" y="2"/>
                    <a:pt x="57" y="15"/>
                    <a:pt x="36" y="36"/>
                  </a:cubicBezTo>
                  <a:lnTo>
                    <a:pt x="35" y="35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cubicBezTo>
                    <a:pt x="150" y="0"/>
                    <a:pt x="180" y="13"/>
                    <a:pt x="201" y="35"/>
                  </a:cubicBezTo>
                  <a:lnTo>
                    <a:pt x="200" y="36"/>
                  </a:lnTo>
                  <a:cubicBezTo>
                    <a:pt x="179" y="15"/>
                    <a:pt x="150" y="2"/>
                    <a:pt x="118" y="2"/>
                  </a:cubicBezTo>
                  <a:lnTo>
                    <a:pt x="118" y="0"/>
                  </a:lnTo>
                  <a:close/>
                  <a:moveTo>
                    <a:pt x="201" y="35"/>
                  </a:moveTo>
                  <a:cubicBezTo>
                    <a:pt x="223" y="56"/>
                    <a:pt x="236" y="86"/>
                    <a:pt x="236" y="118"/>
                  </a:cubicBezTo>
                  <a:lnTo>
                    <a:pt x="234" y="118"/>
                  </a:lnTo>
                  <a:cubicBezTo>
                    <a:pt x="234" y="86"/>
                    <a:pt x="221" y="57"/>
                    <a:pt x="200" y="36"/>
                  </a:cubicBezTo>
                  <a:lnTo>
                    <a:pt x="201" y="35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cubicBezTo>
                    <a:pt x="236" y="150"/>
                    <a:pt x="223" y="180"/>
                    <a:pt x="201" y="201"/>
                  </a:cubicBezTo>
                  <a:lnTo>
                    <a:pt x="200" y="200"/>
                  </a:lnTo>
                  <a:cubicBezTo>
                    <a:pt x="221" y="179"/>
                    <a:pt x="234" y="150"/>
                    <a:pt x="234" y="118"/>
                  </a:cubicBezTo>
                  <a:lnTo>
                    <a:pt x="236" y="118"/>
                  </a:lnTo>
                  <a:close/>
                  <a:moveTo>
                    <a:pt x="201" y="201"/>
                  </a:moveTo>
                  <a:cubicBezTo>
                    <a:pt x="180" y="223"/>
                    <a:pt x="150" y="236"/>
                    <a:pt x="118" y="236"/>
                  </a:cubicBezTo>
                  <a:lnTo>
                    <a:pt x="118" y="234"/>
                  </a:lnTo>
                  <a:cubicBezTo>
                    <a:pt x="150" y="234"/>
                    <a:pt x="179" y="221"/>
                    <a:pt x="200" y="200"/>
                  </a:cubicBezTo>
                  <a:lnTo>
                    <a:pt x="201" y="201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cubicBezTo>
                    <a:pt x="86" y="236"/>
                    <a:pt x="56" y="223"/>
                    <a:pt x="35" y="201"/>
                  </a:cubicBezTo>
                  <a:lnTo>
                    <a:pt x="36" y="200"/>
                  </a:lnTo>
                  <a:cubicBezTo>
                    <a:pt x="57" y="221"/>
                    <a:pt x="86" y="234"/>
                    <a:pt x="118" y="234"/>
                  </a:cubicBezTo>
                  <a:lnTo>
                    <a:pt x="118" y="236"/>
                  </a:lnTo>
                  <a:close/>
                  <a:moveTo>
                    <a:pt x="35" y="201"/>
                  </a:moveTo>
                  <a:cubicBezTo>
                    <a:pt x="13" y="180"/>
                    <a:pt x="0" y="150"/>
                    <a:pt x="0" y="118"/>
                  </a:cubicBezTo>
                  <a:lnTo>
                    <a:pt x="2" y="118"/>
                  </a:lnTo>
                  <a:cubicBezTo>
                    <a:pt x="2" y="150"/>
                    <a:pt x="15" y="179"/>
                    <a:pt x="36" y="200"/>
                  </a:cubicBezTo>
                  <a:lnTo>
                    <a:pt x="35" y="201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7" name="Freeform 40"/>
            <p:cNvSpPr>
              <a:spLocks noEditPoints="1"/>
            </p:cNvSpPr>
            <p:nvPr/>
          </p:nvSpPr>
          <p:spPr bwMode="auto">
            <a:xfrm>
              <a:off x="2043" y="1498"/>
              <a:ext cx="1386" cy="1324"/>
            </a:xfrm>
            <a:custGeom>
              <a:avLst/>
              <a:gdLst>
                <a:gd name="T0" fmla="*/ 0 w 228"/>
                <a:gd name="T1" fmla="*/ 2147483647 h 228"/>
                <a:gd name="T2" fmla="*/ 2147483647 w 228"/>
                <a:gd name="T3" fmla="*/ 2147483647 h 228"/>
                <a:gd name="T4" fmla="*/ 0 w 228"/>
                <a:gd name="T5" fmla="*/ 2147483647 h 228"/>
                <a:gd name="T6" fmla="*/ 2147483647 w 228"/>
                <a:gd name="T7" fmla="*/ 2147483647 h 228"/>
                <a:gd name="T8" fmla="*/ 0 w 228"/>
                <a:gd name="T9" fmla="*/ 2147483647 h 228"/>
                <a:gd name="T10" fmla="*/ 2147483647 w 228"/>
                <a:gd name="T11" fmla="*/ 0 h 228"/>
                <a:gd name="T12" fmla="*/ 2147483647 w 228"/>
                <a:gd name="T13" fmla="*/ 2147483647 h 228"/>
                <a:gd name="T14" fmla="*/ 2147483647 w 228"/>
                <a:gd name="T15" fmla="*/ 0 h 228"/>
                <a:gd name="T16" fmla="*/ 2147483647 w 228"/>
                <a:gd name="T17" fmla="*/ 2147483647 h 228"/>
                <a:gd name="T18" fmla="*/ 2147483647 w 228"/>
                <a:gd name="T19" fmla="*/ 0 h 228"/>
                <a:gd name="T20" fmla="*/ 2147483647 w 228"/>
                <a:gd name="T21" fmla="*/ 0 h 228"/>
                <a:gd name="T22" fmla="*/ 2147483647 w 228"/>
                <a:gd name="T23" fmla="*/ 2147483647 h 228"/>
                <a:gd name="T24" fmla="*/ 2147483647 w 228"/>
                <a:gd name="T25" fmla="*/ 0 h 228"/>
                <a:gd name="T26" fmla="*/ 2147483647 w 228"/>
                <a:gd name="T27" fmla="*/ 2147483647 h 228"/>
                <a:gd name="T28" fmla="*/ 2147483647 w 228"/>
                <a:gd name="T29" fmla="*/ 0 h 228"/>
                <a:gd name="T30" fmla="*/ 2147483647 w 228"/>
                <a:gd name="T31" fmla="*/ 2147483647 h 228"/>
                <a:gd name="T32" fmla="*/ 2147483647 w 228"/>
                <a:gd name="T33" fmla="*/ 2147483647 h 228"/>
                <a:gd name="T34" fmla="*/ 2147483647 w 228"/>
                <a:gd name="T35" fmla="*/ 2147483647 h 228"/>
                <a:gd name="T36" fmla="*/ 2147483647 w 228"/>
                <a:gd name="T37" fmla="*/ 2147483647 h 228"/>
                <a:gd name="T38" fmla="*/ 2147483647 w 228"/>
                <a:gd name="T39" fmla="*/ 2147483647 h 228"/>
                <a:gd name="T40" fmla="*/ 2147483647 w 228"/>
                <a:gd name="T41" fmla="*/ 2147483647 h 228"/>
                <a:gd name="T42" fmla="*/ 2147483647 w 228"/>
                <a:gd name="T43" fmla="*/ 2147483647 h 228"/>
                <a:gd name="T44" fmla="*/ 2147483647 w 228"/>
                <a:gd name="T45" fmla="*/ 2147483647 h 228"/>
                <a:gd name="T46" fmla="*/ 2147483647 w 228"/>
                <a:gd name="T47" fmla="*/ 2147483647 h 228"/>
                <a:gd name="T48" fmla="*/ 2147483647 w 228"/>
                <a:gd name="T49" fmla="*/ 2147483647 h 228"/>
                <a:gd name="T50" fmla="*/ 2147483647 w 228"/>
                <a:gd name="T51" fmla="*/ 2147483647 h 228"/>
                <a:gd name="T52" fmla="*/ 2147483647 w 228"/>
                <a:gd name="T53" fmla="*/ 2147483647 h 228"/>
                <a:gd name="T54" fmla="*/ 2147483647 w 228"/>
                <a:gd name="T55" fmla="*/ 2147483647 h 228"/>
                <a:gd name="T56" fmla="*/ 2147483647 w 228"/>
                <a:gd name="T57" fmla="*/ 2147483647 h 228"/>
                <a:gd name="T58" fmla="*/ 2147483647 w 228"/>
                <a:gd name="T59" fmla="*/ 2147483647 h 228"/>
                <a:gd name="T60" fmla="*/ 2147483647 w 228"/>
                <a:gd name="T61" fmla="*/ 2147483647 h 228"/>
                <a:gd name="T62" fmla="*/ 2147483647 w 228"/>
                <a:gd name="T63" fmla="*/ 2147483647 h 228"/>
                <a:gd name="T64" fmla="*/ 2147483647 w 228"/>
                <a:gd name="T65" fmla="*/ 2147483647 h 228"/>
                <a:gd name="T66" fmla="*/ 2147483647 w 228"/>
                <a:gd name="T67" fmla="*/ 2147483647 h 228"/>
                <a:gd name="T68" fmla="*/ 2147483647 w 228"/>
                <a:gd name="T69" fmla="*/ 2147483647 h 228"/>
                <a:gd name="T70" fmla="*/ 0 w 228"/>
                <a:gd name="T71" fmla="*/ 2147483647 h 228"/>
                <a:gd name="T72" fmla="*/ 2147483647 w 228"/>
                <a:gd name="T73" fmla="*/ 2147483647 h 228"/>
                <a:gd name="T74" fmla="*/ 0 w 228"/>
                <a:gd name="T75" fmla="*/ 2147483647 h 228"/>
                <a:gd name="T76" fmla="*/ 2147483647 w 228"/>
                <a:gd name="T77" fmla="*/ 2147483647 h 228"/>
                <a:gd name="T78" fmla="*/ 0 w 228"/>
                <a:gd name="T79" fmla="*/ 2147483647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8"/>
                <a:gd name="T121" fmla="*/ 0 h 228"/>
                <a:gd name="T122" fmla="*/ 228 w 228"/>
                <a:gd name="T123" fmla="*/ 228 h 2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8" h="228"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cubicBezTo>
                    <a:pt x="0" y="83"/>
                    <a:pt x="13" y="54"/>
                    <a:pt x="34" y="34"/>
                  </a:cubicBezTo>
                  <a:lnTo>
                    <a:pt x="35" y="35"/>
                  </a:lnTo>
                  <a:cubicBezTo>
                    <a:pt x="15" y="55"/>
                    <a:pt x="2" y="83"/>
                    <a:pt x="2" y="114"/>
                  </a:cubicBezTo>
                  <a:lnTo>
                    <a:pt x="0" y="114"/>
                  </a:lnTo>
                  <a:close/>
                  <a:moveTo>
                    <a:pt x="34" y="34"/>
                  </a:moveTo>
                  <a:cubicBezTo>
                    <a:pt x="54" y="13"/>
                    <a:pt x="83" y="0"/>
                    <a:pt x="114" y="0"/>
                  </a:cubicBezTo>
                  <a:lnTo>
                    <a:pt x="114" y="2"/>
                  </a:lnTo>
                  <a:cubicBezTo>
                    <a:pt x="83" y="2"/>
                    <a:pt x="55" y="15"/>
                    <a:pt x="35" y="35"/>
                  </a:cubicBezTo>
                  <a:lnTo>
                    <a:pt x="34" y="34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cubicBezTo>
                    <a:pt x="145" y="0"/>
                    <a:pt x="174" y="13"/>
                    <a:pt x="194" y="34"/>
                  </a:cubicBezTo>
                  <a:lnTo>
                    <a:pt x="193" y="35"/>
                  </a:lnTo>
                  <a:cubicBezTo>
                    <a:pt x="173" y="15"/>
                    <a:pt x="145" y="2"/>
                    <a:pt x="114" y="2"/>
                  </a:cubicBezTo>
                  <a:lnTo>
                    <a:pt x="114" y="0"/>
                  </a:lnTo>
                  <a:close/>
                  <a:moveTo>
                    <a:pt x="194" y="34"/>
                  </a:moveTo>
                  <a:cubicBezTo>
                    <a:pt x="215" y="54"/>
                    <a:pt x="228" y="83"/>
                    <a:pt x="228" y="114"/>
                  </a:cubicBezTo>
                  <a:lnTo>
                    <a:pt x="226" y="114"/>
                  </a:lnTo>
                  <a:cubicBezTo>
                    <a:pt x="226" y="83"/>
                    <a:pt x="213" y="55"/>
                    <a:pt x="193" y="35"/>
                  </a:cubicBezTo>
                  <a:lnTo>
                    <a:pt x="194" y="3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cubicBezTo>
                    <a:pt x="228" y="145"/>
                    <a:pt x="215" y="174"/>
                    <a:pt x="194" y="194"/>
                  </a:cubicBezTo>
                  <a:lnTo>
                    <a:pt x="193" y="193"/>
                  </a:lnTo>
                  <a:cubicBezTo>
                    <a:pt x="213" y="173"/>
                    <a:pt x="226" y="145"/>
                    <a:pt x="226" y="114"/>
                  </a:cubicBezTo>
                  <a:lnTo>
                    <a:pt x="228" y="114"/>
                  </a:lnTo>
                  <a:close/>
                  <a:moveTo>
                    <a:pt x="194" y="194"/>
                  </a:moveTo>
                  <a:cubicBezTo>
                    <a:pt x="174" y="215"/>
                    <a:pt x="145" y="228"/>
                    <a:pt x="114" y="228"/>
                  </a:cubicBezTo>
                  <a:lnTo>
                    <a:pt x="114" y="226"/>
                  </a:lnTo>
                  <a:cubicBezTo>
                    <a:pt x="145" y="226"/>
                    <a:pt x="173" y="213"/>
                    <a:pt x="193" y="193"/>
                  </a:cubicBezTo>
                  <a:lnTo>
                    <a:pt x="194" y="194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cubicBezTo>
                    <a:pt x="83" y="228"/>
                    <a:pt x="54" y="215"/>
                    <a:pt x="34" y="194"/>
                  </a:cubicBezTo>
                  <a:lnTo>
                    <a:pt x="35" y="193"/>
                  </a:lnTo>
                  <a:cubicBezTo>
                    <a:pt x="55" y="213"/>
                    <a:pt x="83" y="226"/>
                    <a:pt x="114" y="226"/>
                  </a:cubicBezTo>
                  <a:lnTo>
                    <a:pt x="114" y="228"/>
                  </a:lnTo>
                  <a:close/>
                  <a:moveTo>
                    <a:pt x="34" y="194"/>
                  </a:moveTo>
                  <a:cubicBezTo>
                    <a:pt x="13" y="174"/>
                    <a:pt x="0" y="145"/>
                    <a:pt x="0" y="114"/>
                  </a:cubicBezTo>
                  <a:lnTo>
                    <a:pt x="2" y="114"/>
                  </a:lnTo>
                  <a:cubicBezTo>
                    <a:pt x="2" y="145"/>
                    <a:pt x="15" y="173"/>
                    <a:pt x="35" y="193"/>
                  </a:cubicBezTo>
                  <a:lnTo>
                    <a:pt x="34" y="19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8" name="Freeform 41"/>
            <p:cNvSpPr>
              <a:spLocks noEditPoints="1"/>
            </p:cNvSpPr>
            <p:nvPr/>
          </p:nvSpPr>
          <p:spPr bwMode="auto">
            <a:xfrm>
              <a:off x="2523" y="1300"/>
              <a:ext cx="426" cy="168"/>
            </a:xfrm>
            <a:custGeom>
              <a:avLst/>
              <a:gdLst>
                <a:gd name="T0" fmla="*/ 0 w 70"/>
                <a:gd name="T1" fmla="*/ 2147483647 h 29"/>
                <a:gd name="T2" fmla="*/ 2147483647 w 70"/>
                <a:gd name="T3" fmla="*/ 2147483647 h 29"/>
                <a:gd name="T4" fmla="*/ 2147483647 w 70"/>
                <a:gd name="T5" fmla="*/ 2147483647 h 29"/>
                <a:gd name="T6" fmla="*/ 2147483647 w 70"/>
                <a:gd name="T7" fmla="*/ 2147483647 h 29"/>
                <a:gd name="T8" fmla="*/ 2147483647 w 70"/>
                <a:gd name="T9" fmla="*/ 0 h 29"/>
                <a:gd name="T10" fmla="*/ 2147483647 w 70"/>
                <a:gd name="T11" fmla="*/ 2147483647 h 29"/>
                <a:gd name="T12" fmla="*/ 2147483647 w 70"/>
                <a:gd name="T13" fmla="*/ 2147483647 h 29"/>
                <a:gd name="T14" fmla="*/ 2147483647 w 70"/>
                <a:gd name="T15" fmla="*/ 2147483647 h 29"/>
                <a:gd name="T16" fmla="*/ 2147483647 w 70"/>
                <a:gd name="T17" fmla="*/ 2147483647 h 29"/>
                <a:gd name="T18" fmla="*/ 2147483647 w 70"/>
                <a:gd name="T19" fmla="*/ 2147483647 h 29"/>
                <a:gd name="T20" fmla="*/ 2147483647 w 70"/>
                <a:gd name="T21" fmla="*/ 2147483647 h 29"/>
                <a:gd name="T22" fmla="*/ 2147483647 w 70"/>
                <a:gd name="T23" fmla="*/ 2147483647 h 29"/>
                <a:gd name="T24" fmla="*/ 2147483647 w 70"/>
                <a:gd name="T25" fmla="*/ 2147483647 h 29"/>
                <a:gd name="T26" fmla="*/ 2147483647 w 70"/>
                <a:gd name="T27" fmla="*/ 2147483647 h 29"/>
                <a:gd name="T28" fmla="*/ 2147483647 w 70"/>
                <a:gd name="T29" fmla="*/ 2147483647 h 29"/>
                <a:gd name="T30" fmla="*/ 2147483647 w 70"/>
                <a:gd name="T31" fmla="*/ 2147483647 h 29"/>
                <a:gd name="T32" fmla="*/ 2147483647 w 70"/>
                <a:gd name="T33" fmla="*/ 2147483647 h 29"/>
                <a:gd name="T34" fmla="*/ 2147483647 w 70"/>
                <a:gd name="T35" fmla="*/ 2147483647 h 29"/>
                <a:gd name="T36" fmla="*/ 2147483647 w 70"/>
                <a:gd name="T37" fmla="*/ 2147483647 h 29"/>
                <a:gd name="T38" fmla="*/ 0 w 70"/>
                <a:gd name="T39" fmla="*/ 2147483647 h 29"/>
                <a:gd name="T40" fmla="*/ 2147483647 w 70"/>
                <a:gd name="T41" fmla="*/ 2147483647 h 29"/>
                <a:gd name="T42" fmla="*/ 2147483647 w 70"/>
                <a:gd name="T43" fmla="*/ 2147483647 h 29"/>
                <a:gd name="T44" fmla="*/ 2147483647 w 70"/>
                <a:gd name="T45" fmla="*/ 2147483647 h 29"/>
                <a:gd name="T46" fmla="*/ 2147483647 w 70"/>
                <a:gd name="T47" fmla="*/ 2147483647 h 29"/>
                <a:gd name="T48" fmla="*/ 2147483647 w 70"/>
                <a:gd name="T49" fmla="*/ 2147483647 h 29"/>
                <a:gd name="T50" fmla="*/ 2147483647 w 70"/>
                <a:gd name="T51" fmla="*/ 2147483647 h 29"/>
                <a:gd name="T52" fmla="*/ 2147483647 w 70"/>
                <a:gd name="T53" fmla="*/ 2147483647 h 29"/>
                <a:gd name="T54" fmla="*/ 2147483647 w 70"/>
                <a:gd name="T55" fmla="*/ 2147483647 h 29"/>
                <a:gd name="T56" fmla="*/ 2147483647 w 70"/>
                <a:gd name="T57" fmla="*/ 2147483647 h 29"/>
                <a:gd name="T58" fmla="*/ 2147483647 w 70"/>
                <a:gd name="T59" fmla="*/ 2147483647 h 29"/>
                <a:gd name="T60" fmla="*/ 2147483647 w 70"/>
                <a:gd name="T61" fmla="*/ 2147483647 h 29"/>
                <a:gd name="T62" fmla="*/ 2147483647 w 70"/>
                <a:gd name="T63" fmla="*/ 2147483647 h 29"/>
                <a:gd name="T64" fmla="*/ 2147483647 w 70"/>
                <a:gd name="T65" fmla="*/ 2147483647 h 29"/>
                <a:gd name="T66" fmla="*/ 2147483647 w 70"/>
                <a:gd name="T67" fmla="*/ 2147483647 h 29"/>
                <a:gd name="T68" fmla="*/ 2147483647 w 70"/>
                <a:gd name="T69" fmla="*/ 2147483647 h 29"/>
                <a:gd name="T70" fmla="*/ 2147483647 w 70"/>
                <a:gd name="T71" fmla="*/ 2147483647 h 29"/>
                <a:gd name="T72" fmla="*/ 2147483647 w 70"/>
                <a:gd name="T73" fmla="*/ 2147483647 h 29"/>
                <a:gd name="T74" fmla="*/ 2147483647 w 70"/>
                <a:gd name="T75" fmla="*/ 2147483647 h 29"/>
                <a:gd name="T76" fmla="*/ 2147483647 w 70"/>
                <a:gd name="T77" fmla="*/ 2147483647 h 29"/>
                <a:gd name="T78" fmla="*/ 2147483647 w 70"/>
                <a:gd name="T79" fmla="*/ 2147483647 h 29"/>
                <a:gd name="T80" fmla="*/ 2147483647 w 70"/>
                <a:gd name="T81" fmla="*/ 2147483647 h 29"/>
                <a:gd name="T82" fmla="*/ 2147483647 w 70"/>
                <a:gd name="T83" fmla="*/ 2147483647 h 29"/>
                <a:gd name="T84" fmla="*/ 2147483647 w 70"/>
                <a:gd name="T85" fmla="*/ 2147483647 h 29"/>
                <a:gd name="T86" fmla="*/ 2147483647 w 70"/>
                <a:gd name="T87" fmla="*/ 2147483647 h 29"/>
                <a:gd name="T88" fmla="*/ 2147483647 w 70"/>
                <a:gd name="T89" fmla="*/ 2147483647 h 29"/>
                <a:gd name="T90" fmla="*/ 2147483647 w 70"/>
                <a:gd name="T91" fmla="*/ 2147483647 h 29"/>
                <a:gd name="T92" fmla="*/ 2147483647 w 70"/>
                <a:gd name="T93" fmla="*/ 2147483647 h 29"/>
                <a:gd name="T94" fmla="*/ 2147483647 w 70"/>
                <a:gd name="T95" fmla="*/ 2147483647 h 29"/>
                <a:gd name="T96" fmla="*/ 2147483647 w 70"/>
                <a:gd name="T97" fmla="*/ 2147483647 h 29"/>
                <a:gd name="T98" fmla="*/ 2147483647 w 70"/>
                <a:gd name="T99" fmla="*/ 2147483647 h 29"/>
                <a:gd name="T100" fmla="*/ 2147483647 w 70"/>
                <a:gd name="T101" fmla="*/ 2147483647 h 29"/>
                <a:gd name="T102" fmla="*/ 2147483647 w 70"/>
                <a:gd name="T103" fmla="*/ 2147483647 h 29"/>
                <a:gd name="T104" fmla="*/ 2147483647 w 70"/>
                <a:gd name="T105" fmla="*/ 2147483647 h 29"/>
                <a:gd name="T106" fmla="*/ 2147483647 w 70"/>
                <a:gd name="T107" fmla="*/ 2147483647 h 29"/>
                <a:gd name="T108" fmla="*/ 2147483647 w 70"/>
                <a:gd name="T109" fmla="*/ 2147483647 h 29"/>
                <a:gd name="T110" fmla="*/ 2147483647 w 70"/>
                <a:gd name="T111" fmla="*/ 2147483647 h 29"/>
                <a:gd name="T112" fmla="*/ 2147483647 w 70"/>
                <a:gd name="T113" fmla="*/ 214748364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0" y="13"/>
                  </a:moveTo>
                  <a:lnTo>
                    <a:pt x="27" y="9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7" y="9"/>
                  </a:lnTo>
                  <a:cubicBezTo>
                    <a:pt x="37" y="9"/>
                    <a:pt x="42" y="9"/>
                    <a:pt x="45" y="11"/>
                  </a:cubicBezTo>
                  <a:cubicBezTo>
                    <a:pt x="48" y="14"/>
                    <a:pt x="51" y="20"/>
                    <a:pt x="52" y="20"/>
                  </a:cubicBezTo>
                  <a:cubicBezTo>
                    <a:pt x="53" y="20"/>
                    <a:pt x="70" y="25"/>
                    <a:pt x="70" y="25"/>
                  </a:cubicBezTo>
                  <a:lnTo>
                    <a:pt x="50" y="26"/>
                  </a:lnTo>
                  <a:cubicBezTo>
                    <a:pt x="50" y="26"/>
                    <a:pt x="44" y="19"/>
                    <a:pt x="42" y="18"/>
                  </a:cubicBezTo>
                  <a:cubicBezTo>
                    <a:pt x="41" y="18"/>
                    <a:pt x="37" y="18"/>
                    <a:pt x="37" y="18"/>
                  </a:cubicBezTo>
                  <a:lnTo>
                    <a:pt x="37" y="24"/>
                  </a:lnTo>
                  <a:lnTo>
                    <a:pt x="34" y="28"/>
                  </a:lnTo>
                  <a:lnTo>
                    <a:pt x="25" y="29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5" y="24"/>
                  </a:lnTo>
                  <a:lnTo>
                    <a:pt x="0" y="13"/>
                  </a:lnTo>
                  <a:close/>
                  <a:moveTo>
                    <a:pt x="4" y="14"/>
                  </a:moveTo>
                  <a:lnTo>
                    <a:pt x="7" y="21"/>
                  </a:lnTo>
                  <a:moveTo>
                    <a:pt x="7" y="14"/>
                  </a:moveTo>
                  <a:lnTo>
                    <a:pt x="20" y="14"/>
                  </a:lnTo>
                  <a:moveTo>
                    <a:pt x="8" y="17"/>
                  </a:moveTo>
                  <a:lnTo>
                    <a:pt x="20" y="15"/>
                  </a:lnTo>
                  <a:moveTo>
                    <a:pt x="9" y="21"/>
                  </a:moveTo>
                  <a:lnTo>
                    <a:pt x="21" y="16"/>
                  </a:lnTo>
                  <a:moveTo>
                    <a:pt x="28" y="11"/>
                  </a:moveTo>
                  <a:lnTo>
                    <a:pt x="37" y="11"/>
                  </a:lnTo>
                  <a:moveTo>
                    <a:pt x="28" y="14"/>
                  </a:moveTo>
                  <a:lnTo>
                    <a:pt x="37" y="14"/>
                  </a:lnTo>
                  <a:moveTo>
                    <a:pt x="28" y="15"/>
                  </a:moveTo>
                  <a:lnTo>
                    <a:pt x="37" y="15"/>
                  </a:lnTo>
                  <a:moveTo>
                    <a:pt x="41" y="14"/>
                  </a:moveTo>
                  <a:lnTo>
                    <a:pt x="48" y="21"/>
                  </a:lnTo>
                  <a:moveTo>
                    <a:pt x="57" y="23"/>
                  </a:moveTo>
                  <a:lnTo>
                    <a:pt x="69" y="25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0" y="8"/>
                  </a:moveTo>
                  <a:lnTo>
                    <a:pt x="30" y="5"/>
                  </a:lnTo>
                  <a:moveTo>
                    <a:pt x="34" y="7"/>
                  </a:moveTo>
                  <a:lnTo>
                    <a:pt x="34" y="4"/>
                  </a:lnTo>
                  <a:moveTo>
                    <a:pt x="30" y="27"/>
                  </a:moveTo>
                  <a:lnTo>
                    <a:pt x="31" y="24"/>
                  </a:lnTo>
                  <a:moveTo>
                    <a:pt x="33" y="27"/>
                  </a:moveTo>
                  <a:lnTo>
                    <a:pt x="34" y="25"/>
                  </a:lnTo>
                  <a:moveTo>
                    <a:pt x="31" y="22"/>
                  </a:moveTo>
                  <a:lnTo>
                    <a:pt x="31" y="18"/>
                  </a:lnTo>
                  <a:moveTo>
                    <a:pt x="34" y="22"/>
                  </a:moveTo>
                  <a:lnTo>
                    <a:pt x="34" y="18"/>
                  </a:lnTo>
                  <a:moveTo>
                    <a:pt x="51" y="23"/>
                  </a:moveTo>
                  <a:cubicBezTo>
                    <a:pt x="51" y="22"/>
                    <a:pt x="51" y="22"/>
                    <a:pt x="52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1" y="24"/>
                    <a:pt x="51" y="24"/>
                    <a:pt x="51" y="23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79" name="Freeform 42"/>
            <p:cNvSpPr>
              <a:spLocks noEditPoints="1"/>
            </p:cNvSpPr>
            <p:nvPr/>
          </p:nvSpPr>
          <p:spPr bwMode="auto">
            <a:xfrm>
              <a:off x="2955" y="1376"/>
              <a:ext cx="341" cy="266"/>
            </a:xfrm>
            <a:custGeom>
              <a:avLst/>
              <a:gdLst>
                <a:gd name="T0" fmla="*/ 2147483647 w 56"/>
                <a:gd name="T1" fmla="*/ 0 h 46"/>
                <a:gd name="T2" fmla="*/ 2147483647 w 56"/>
                <a:gd name="T3" fmla="*/ 2147483647 h 46"/>
                <a:gd name="T4" fmla="*/ 2147483647 w 56"/>
                <a:gd name="T5" fmla="*/ 2147483647 h 46"/>
                <a:gd name="T6" fmla="*/ 2147483647 w 56"/>
                <a:gd name="T7" fmla="*/ 2147483647 h 46"/>
                <a:gd name="T8" fmla="*/ 2147483647 w 56"/>
                <a:gd name="T9" fmla="*/ 2147483647 h 46"/>
                <a:gd name="T10" fmla="*/ 2147483647 w 56"/>
                <a:gd name="T11" fmla="*/ 2147483647 h 46"/>
                <a:gd name="T12" fmla="*/ 2147483647 w 56"/>
                <a:gd name="T13" fmla="*/ 2147483647 h 46"/>
                <a:gd name="T14" fmla="*/ 2147483647 w 56"/>
                <a:gd name="T15" fmla="*/ 2147483647 h 46"/>
                <a:gd name="T16" fmla="*/ 2147483647 w 56"/>
                <a:gd name="T17" fmla="*/ 2147483647 h 46"/>
                <a:gd name="T18" fmla="*/ 2147483647 w 56"/>
                <a:gd name="T19" fmla="*/ 2147483647 h 46"/>
                <a:gd name="T20" fmla="*/ 2147483647 w 56"/>
                <a:gd name="T21" fmla="*/ 2147483647 h 46"/>
                <a:gd name="T22" fmla="*/ 2147483647 w 56"/>
                <a:gd name="T23" fmla="*/ 2147483647 h 46"/>
                <a:gd name="T24" fmla="*/ 2147483647 w 56"/>
                <a:gd name="T25" fmla="*/ 2147483647 h 46"/>
                <a:gd name="T26" fmla="*/ 2147483647 w 56"/>
                <a:gd name="T27" fmla="*/ 2147483647 h 46"/>
                <a:gd name="T28" fmla="*/ 2147483647 w 56"/>
                <a:gd name="T29" fmla="*/ 2147483647 h 46"/>
                <a:gd name="T30" fmla="*/ 2147483647 w 56"/>
                <a:gd name="T31" fmla="*/ 2147483647 h 46"/>
                <a:gd name="T32" fmla="*/ 2147483647 w 56"/>
                <a:gd name="T33" fmla="*/ 2147483647 h 46"/>
                <a:gd name="T34" fmla="*/ 2147483647 w 56"/>
                <a:gd name="T35" fmla="*/ 2147483647 h 46"/>
                <a:gd name="T36" fmla="*/ 0 w 56"/>
                <a:gd name="T37" fmla="*/ 2147483647 h 46"/>
                <a:gd name="T38" fmla="*/ 2147483647 w 56"/>
                <a:gd name="T39" fmla="*/ 0 h 46"/>
                <a:gd name="T40" fmla="*/ 2147483647 w 56"/>
                <a:gd name="T41" fmla="*/ 2147483647 h 46"/>
                <a:gd name="T42" fmla="*/ 2147483647 w 56"/>
                <a:gd name="T43" fmla="*/ 2147483647 h 46"/>
                <a:gd name="T44" fmla="*/ 2147483647 w 56"/>
                <a:gd name="T45" fmla="*/ 2147483647 h 46"/>
                <a:gd name="T46" fmla="*/ 2147483647 w 56"/>
                <a:gd name="T47" fmla="*/ 2147483647 h 46"/>
                <a:gd name="T48" fmla="*/ 2147483647 w 56"/>
                <a:gd name="T49" fmla="*/ 2147483647 h 46"/>
                <a:gd name="T50" fmla="*/ 2147483647 w 56"/>
                <a:gd name="T51" fmla="*/ 2147483647 h 46"/>
                <a:gd name="T52" fmla="*/ 2147483647 w 56"/>
                <a:gd name="T53" fmla="*/ 2147483647 h 46"/>
                <a:gd name="T54" fmla="*/ 2147483647 w 56"/>
                <a:gd name="T55" fmla="*/ 2147483647 h 46"/>
                <a:gd name="T56" fmla="*/ 2147483647 w 56"/>
                <a:gd name="T57" fmla="*/ 2147483647 h 46"/>
                <a:gd name="T58" fmla="*/ 2147483647 w 56"/>
                <a:gd name="T59" fmla="*/ 2147483647 h 46"/>
                <a:gd name="T60" fmla="*/ 2147483647 w 56"/>
                <a:gd name="T61" fmla="*/ 2147483647 h 46"/>
                <a:gd name="T62" fmla="*/ 2147483647 w 56"/>
                <a:gd name="T63" fmla="*/ 2147483647 h 46"/>
                <a:gd name="T64" fmla="*/ 2147483647 w 56"/>
                <a:gd name="T65" fmla="*/ 2147483647 h 46"/>
                <a:gd name="T66" fmla="*/ 2147483647 w 56"/>
                <a:gd name="T67" fmla="*/ 2147483647 h 46"/>
                <a:gd name="T68" fmla="*/ 2147483647 w 56"/>
                <a:gd name="T69" fmla="*/ 2147483647 h 46"/>
                <a:gd name="T70" fmla="*/ 2147483647 w 56"/>
                <a:gd name="T71" fmla="*/ 2147483647 h 46"/>
                <a:gd name="T72" fmla="*/ 2147483647 w 56"/>
                <a:gd name="T73" fmla="*/ 2147483647 h 46"/>
                <a:gd name="T74" fmla="*/ 2147483647 w 56"/>
                <a:gd name="T75" fmla="*/ 2147483647 h 46"/>
                <a:gd name="T76" fmla="*/ 2147483647 w 56"/>
                <a:gd name="T77" fmla="*/ 2147483647 h 46"/>
                <a:gd name="T78" fmla="*/ 2147483647 w 56"/>
                <a:gd name="T79" fmla="*/ 2147483647 h 46"/>
                <a:gd name="T80" fmla="*/ 2147483647 w 56"/>
                <a:gd name="T81" fmla="*/ 2147483647 h 46"/>
                <a:gd name="T82" fmla="*/ 2147483647 w 56"/>
                <a:gd name="T83" fmla="*/ 2147483647 h 46"/>
                <a:gd name="T84" fmla="*/ 2147483647 w 56"/>
                <a:gd name="T85" fmla="*/ 2147483647 h 46"/>
                <a:gd name="T86" fmla="*/ 2147483647 w 56"/>
                <a:gd name="T87" fmla="*/ 2147483647 h 46"/>
                <a:gd name="T88" fmla="*/ 2147483647 w 56"/>
                <a:gd name="T89" fmla="*/ 2147483647 h 46"/>
                <a:gd name="T90" fmla="*/ 2147483647 w 56"/>
                <a:gd name="T91" fmla="*/ 2147483647 h 46"/>
                <a:gd name="T92" fmla="*/ 2147483647 w 56"/>
                <a:gd name="T93" fmla="*/ 2147483647 h 46"/>
                <a:gd name="T94" fmla="*/ 2147483647 w 56"/>
                <a:gd name="T95" fmla="*/ 2147483647 h 46"/>
                <a:gd name="T96" fmla="*/ 2147483647 w 56"/>
                <a:gd name="T97" fmla="*/ 2147483647 h 46"/>
                <a:gd name="T98" fmla="*/ 2147483647 w 56"/>
                <a:gd name="T99" fmla="*/ 2147483647 h 46"/>
                <a:gd name="T100" fmla="*/ 2147483647 w 56"/>
                <a:gd name="T101" fmla="*/ 2147483647 h 46"/>
                <a:gd name="T102" fmla="*/ 2147483647 w 56"/>
                <a:gd name="T103" fmla="*/ 2147483647 h 46"/>
                <a:gd name="T104" fmla="*/ 2147483647 w 56"/>
                <a:gd name="T105" fmla="*/ 2147483647 h 46"/>
                <a:gd name="T106" fmla="*/ 2147483647 w 56"/>
                <a:gd name="T107" fmla="*/ 2147483647 h 46"/>
                <a:gd name="T108" fmla="*/ 2147483647 w 56"/>
                <a:gd name="T109" fmla="*/ 2147483647 h 46"/>
                <a:gd name="T110" fmla="*/ 2147483647 w 56"/>
                <a:gd name="T111" fmla="*/ 2147483647 h 46"/>
                <a:gd name="T112" fmla="*/ 2147483647 w 56"/>
                <a:gd name="T113" fmla="*/ 2147483647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2" y="0"/>
                  </a:moveTo>
                  <a:lnTo>
                    <a:pt x="26" y="10"/>
                  </a:lnTo>
                  <a:lnTo>
                    <a:pt x="28" y="7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6" y="15"/>
                  </a:lnTo>
                  <a:cubicBezTo>
                    <a:pt x="36" y="15"/>
                    <a:pt x="40" y="18"/>
                    <a:pt x="41" y="22"/>
                  </a:cubicBezTo>
                  <a:cubicBezTo>
                    <a:pt x="42" y="25"/>
                    <a:pt x="42" y="32"/>
                    <a:pt x="43" y="32"/>
                  </a:cubicBezTo>
                  <a:cubicBezTo>
                    <a:pt x="44" y="33"/>
                    <a:pt x="56" y="46"/>
                    <a:pt x="56" y="46"/>
                  </a:cubicBezTo>
                  <a:lnTo>
                    <a:pt x="38" y="36"/>
                  </a:lnTo>
                  <a:cubicBezTo>
                    <a:pt x="38" y="36"/>
                    <a:pt x="36" y="28"/>
                    <a:pt x="35" y="27"/>
                  </a:cubicBezTo>
                  <a:cubicBezTo>
                    <a:pt x="34" y="25"/>
                    <a:pt x="30" y="23"/>
                    <a:pt x="30" y="23"/>
                  </a:cubicBezTo>
                  <a:lnTo>
                    <a:pt x="28" y="28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3" y="19"/>
                  </a:lnTo>
                  <a:lnTo>
                    <a:pt x="0" y="13"/>
                  </a:lnTo>
                  <a:lnTo>
                    <a:pt x="2" y="0"/>
                  </a:lnTo>
                  <a:close/>
                  <a:moveTo>
                    <a:pt x="4" y="3"/>
                  </a:moveTo>
                  <a:lnTo>
                    <a:pt x="3" y="11"/>
                  </a:lnTo>
                  <a:moveTo>
                    <a:pt x="7" y="5"/>
                  </a:moveTo>
                  <a:lnTo>
                    <a:pt x="19" y="11"/>
                  </a:lnTo>
                  <a:moveTo>
                    <a:pt x="6" y="8"/>
                  </a:moveTo>
                  <a:lnTo>
                    <a:pt x="18" y="13"/>
                  </a:lnTo>
                  <a:moveTo>
                    <a:pt x="6" y="12"/>
                  </a:moveTo>
                  <a:lnTo>
                    <a:pt x="18" y="14"/>
                  </a:lnTo>
                  <a:moveTo>
                    <a:pt x="26" y="13"/>
                  </a:moveTo>
                  <a:lnTo>
                    <a:pt x="34" y="18"/>
                  </a:lnTo>
                  <a:moveTo>
                    <a:pt x="25" y="15"/>
                  </a:moveTo>
                  <a:lnTo>
                    <a:pt x="33" y="19"/>
                  </a:lnTo>
                  <a:moveTo>
                    <a:pt x="24" y="17"/>
                  </a:moveTo>
                  <a:lnTo>
                    <a:pt x="32" y="21"/>
                  </a:lnTo>
                  <a:moveTo>
                    <a:pt x="37" y="22"/>
                  </a:moveTo>
                  <a:lnTo>
                    <a:pt x="39" y="32"/>
                  </a:lnTo>
                  <a:moveTo>
                    <a:pt x="45" y="38"/>
                  </a:moveTo>
                  <a:lnTo>
                    <a:pt x="55" y="45"/>
                  </a:lnTo>
                  <a:moveTo>
                    <a:pt x="31" y="6"/>
                  </a:moveTo>
                  <a:lnTo>
                    <a:pt x="34" y="8"/>
                  </a:lnTo>
                  <a:moveTo>
                    <a:pt x="29" y="11"/>
                  </a:moveTo>
                  <a:lnTo>
                    <a:pt x="31" y="8"/>
                  </a:lnTo>
                  <a:moveTo>
                    <a:pt x="34" y="13"/>
                  </a:moveTo>
                  <a:lnTo>
                    <a:pt x="35" y="10"/>
                  </a:lnTo>
                  <a:moveTo>
                    <a:pt x="20" y="27"/>
                  </a:moveTo>
                  <a:lnTo>
                    <a:pt x="22" y="26"/>
                  </a:lnTo>
                  <a:moveTo>
                    <a:pt x="23" y="29"/>
                  </a:moveTo>
                  <a:lnTo>
                    <a:pt x="25" y="28"/>
                  </a:lnTo>
                  <a:moveTo>
                    <a:pt x="23" y="24"/>
                  </a:moveTo>
                  <a:lnTo>
                    <a:pt x="25" y="21"/>
                  </a:lnTo>
                  <a:moveTo>
                    <a:pt x="26" y="25"/>
                  </a:moveTo>
                  <a:lnTo>
                    <a:pt x="28" y="22"/>
                  </a:lnTo>
                  <a:moveTo>
                    <a:pt x="40" y="35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5"/>
                    <a:pt x="43" y="35"/>
                    <a:pt x="42" y="36"/>
                  </a:cubicBezTo>
                  <a:cubicBezTo>
                    <a:pt x="42" y="36"/>
                    <a:pt x="41" y="37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0" name="Freeform 43"/>
            <p:cNvSpPr>
              <a:spLocks noEditPoints="1"/>
            </p:cNvSpPr>
            <p:nvPr/>
          </p:nvSpPr>
          <p:spPr bwMode="auto">
            <a:xfrm>
              <a:off x="3296" y="1591"/>
              <a:ext cx="207" cy="390"/>
            </a:xfrm>
            <a:custGeom>
              <a:avLst/>
              <a:gdLst>
                <a:gd name="T0" fmla="*/ 2147483647 w 34"/>
                <a:gd name="T1" fmla="*/ 0 h 67"/>
                <a:gd name="T2" fmla="*/ 2147483647 w 34"/>
                <a:gd name="T3" fmla="*/ 2147483647 h 67"/>
                <a:gd name="T4" fmla="*/ 2147483647 w 34"/>
                <a:gd name="T5" fmla="*/ 2147483647 h 67"/>
                <a:gd name="T6" fmla="*/ 2147483647 w 34"/>
                <a:gd name="T7" fmla="*/ 2147483647 h 67"/>
                <a:gd name="T8" fmla="*/ 2147483647 w 34"/>
                <a:gd name="T9" fmla="*/ 2147483647 h 67"/>
                <a:gd name="T10" fmla="*/ 2147483647 w 34"/>
                <a:gd name="T11" fmla="*/ 2147483647 h 67"/>
                <a:gd name="T12" fmla="*/ 2147483647 w 34"/>
                <a:gd name="T13" fmla="*/ 2147483647 h 67"/>
                <a:gd name="T14" fmla="*/ 2147483647 w 34"/>
                <a:gd name="T15" fmla="*/ 2147483647 h 67"/>
                <a:gd name="T16" fmla="*/ 2147483647 w 34"/>
                <a:gd name="T17" fmla="*/ 2147483647 h 67"/>
                <a:gd name="T18" fmla="*/ 2147483647 w 34"/>
                <a:gd name="T19" fmla="*/ 2147483647 h 67"/>
                <a:gd name="T20" fmla="*/ 2147483647 w 34"/>
                <a:gd name="T21" fmla="*/ 2147483647 h 67"/>
                <a:gd name="T22" fmla="*/ 2147483647 w 34"/>
                <a:gd name="T23" fmla="*/ 2147483647 h 67"/>
                <a:gd name="T24" fmla="*/ 2147483647 w 34"/>
                <a:gd name="T25" fmla="*/ 2147483647 h 67"/>
                <a:gd name="T26" fmla="*/ 2147483647 w 34"/>
                <a:gd name="T27" fmla="*/ 2147483647 h 67"/>
                <a:gd name="T28" fmla="*/ 2147483647 w 34"/>
                <a:gd name="T29" fmla="*/ 2147483647 h 67"/>
                <a:gd name="T30" fmla="*/ 2147483647 w 34"/>
                <a:gd name="T31" fmla="*/ 2147483647 h 67"/>
                <a:gd name="T32" fmla="*/ 2147483647 w 34"/>
                <a:gd name="T33" fmla="*/ 2147483647 h 67"/>
                <a:gd name="T34" fmla="*/ 2147483647 w 34"/>
                <a:gd name="T35" fmla="*/ 2147483647 h 67"/>
                <a:gd name="T36" fmla="*/ 0 w 34"/>
                <a:gd name="T37" fmla="*/ 2147483647 h 67"/>
                <a:gd name="T38" fmla="*/ 2147483647 w 34"/>
                <a:gd name="T39" fmla="*/ 0 h 67"/>
                <a:gd name="T40" fmla="*/ 2147483647 w 34"/>
                <a:gd name="T41" fmla="*/ 2147483647 h 67"/>
                <a:gd name="T42" fmla="*/ 2147483647 w 34"/>
                <a:gd name="T43" fmla="*/ 2147483647 h 67"/>
                <a:gd name="T44" fmla="*/ 2147483647 w 34"/>
                <a:gd name="T45" fmla="*/ 2147483647 h 67"/>
                <a:gd name="T46" fmla="*/ 2147483647 w 34"/>
                <a:gd name="T47" fmla="*/ 2147483647 h 67"/>
                <a:gd name="T48" fmla="*/ 2147483647 w 34"/>
                <a:gd name="T49" fmla="*/ 2147483647 h 67"/>
                <a:gd name="T50" fmla="*/ 2147483647 w 34"/>
                <a:gd name="T51" fmla="*/ 2147483647 h 67"/>
                <a:gd name="T52" fmla="*/ 2147483647 w 34"/>
                <a:gd name="T53" fmla="*/ 2147483647 h 67"/>
                <a:gd name="T54" fmla="*/ 2147483647 w 34"/>
                <a:gd name="T55" fmla="*/ 2147483647 h 67"/>
                <a:gd name="T56" fmla="*/ 2147483647 w 34"/>
                <a:gd name="T57" fmla="*/ 2147483647 h 67"/>
                <a:gd name="T58" fmla="*/ 2147483647 w 34"/>
                <a:gd name="T59" fmla="*/ 2147483647 h 67"/>
                <a:gd name="T60" fmla="*/ 2147483647 w 34"/>
                <a:gd name="T61" fmla="*/ 2147483647 h 67"/>
                <a:gd name="T62" fmla="*/ 2147483647 w 34"/>
                <a:gd name="T63" fmla="*/ 2147483647 h 67"/>
                <a:gd name="T64" fmla="*/ 2147483647 w 34"/>
                <a:gd name="T65" fmla="*/ 2147483647 h 67"/>
                <a:gd name="T66" fmla="*/ 2147483647 w 34"/>
                <a:gd name="T67" fmla="*/ 2147483647 h 67"/>
                <a:gd name="T68" fmla="*/ 2147483647 w 34"/>
                <a:gd name="T69" fmla="*/ 2147483647 h 67"/>
                <a:gd name="T70" fmla="*/ 2147483647 w 34"/>
                <a:gd name="T71" fmla="*/ 2147483647 h 67"/>
                <a:gd name="T72" fmla="*/ 2147483647 w 34"/>
                <a:gd name="T73" fmla="*/ 2147483647 h 67"/>
                <a:gd name="T74" fmla="*/ 2147483647 w 34"/>
                <a:gd name="T75" fmla="*/ 2147483647 h 67"/>
                <a:gd name="T76" fmla="*/ 2147483647 w 34"/>
                <a:gd name="T77" fmla="*/ 2147483647 h 67"/>
                <a:gd name="T78" fmla="*/ 2147483647 w 34"/>
                <a:gd name="T79" fmla="*/ 2147483647 h 67"/>
                <a:gd name="T80" fmla="*/ 2147483647 w 34"/>
                <a:gd name="T81" fmla="*/ 2147483647 h 67"/>
                <a:gd name="T82" fmla="*/ 2147483647 w 34"/>
                <a:gd name="T83" fmla="*/ 2147483647 h 67"/>
                <a:gd name="T84" fmla="*/ 2147483647 w 34"/>
                <a:gd name="T85" fmla="*/ 2147483647 h 67"/>
                <a:gd name="T86" fmla="*/ 2147483647 w 34"/>
                <a:gd name="T87" fmla="*/ 2147483647 h 67"/>
                <a:gd name="T88" fmla="*/ 2147483647 w 34"/>
                <a:gd name="T89" fmla="*/ 2147483647 h 67"/>
                <a:gd name="T90" fmla="*/ 2147483647 w 34"/>
                <a:gd name="T91" fmla="*/ 2147483647 h 67"/>
                <a:gd name="T92" fmla="*/ 2147483647 w 34"/>
                <a:gd name="T93" fmla="*/ 2147483647 h 67"/>
                <a:gd name="T94" fmla="*/ 2147483647 w 34"/>
                <a:gd name="T95" fmla="*/ 2147483647 h 67"/>
                <a:gd name="T96" fmla="*/ 2147483647 w 34"/>
                <a:gd name="T97" fmla="*/ 2147483647 h 67"/>
                <a:gd name="T98" fmla="*/ 2147483647 w 34"/>
                <a:gd name="T99" fmla="*/ 2147483647 h 67"/>
                <a:gd name="T100" fmla="*/ 2147483647 w 34"/>
                <a:gd name="T101" fmla="*/ 2147483647 h 67"/>
                <a:gd name="T102" fmla="*/ 2147483647 w 34"/>
                <a:gd name="T103" fmla="*/ 2147483647 h 67"/>
                <a:gd name="T104" fmla="*/ 2147483647 w 34"/>
                <a:gd name="T105" fmla="*/ 2147483647 h 67"/>
                <a:gd name="T106" fmla="*/ 2147483647 w 34"/>
                <a:gd name="T107" fmla="*/ 2147483647 h 67"/>
                <a:gd name="T108" fmla="*/ 2147483647 w 34"/>
                <a:gd name="T109" fmla="*/ 2147483647 h 67"/>
                <a:gd name="T110" fmla="*/ 2147483647 w 34"/>
                <a:gd name="T111" fmla="*/ 2147483647 h 67"/>
                <a:gd name="T112" fmla="*/ 2147483647 w 34"/>
                <a:gd name="T113" fmla="*/ 2147483647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8" y="0"/>
                  </a:moveTo>
                  <a:lnTo>
                    <a:pt x="24" y="2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30"/>
                  </a:lnTo>
                  <a:cubicBezTo>
                    <a:pt x="30" y="30"/>
                    <a:pt x="32" y="35"/>
                    <a:pt x="31" y="38"/>
                  </a:cubicBezTo>
                  <a:cubicBezTo>
                    <a:pt x="31" y="42"/>
                    <a:pt x="27" y="47"/>
                    <a:pt x="28" y="49"/>
                  </a:cubicBezTo>
                  <a:cubicBezTo>
                    <a:pt x="28" y="50"/>
                    <a:pt x="32" y="67"/>
                    <a:pt x="32" y="67"/>
                  </a:cubicBezTo>
                  <a:lnTo>
                    <a:pt x="21" y="49"/>
                  </a:lnTo>
                  <a:cubicBezTo>
                    <a:pt x="21" y="49"/>
                    <a:pt x="24" y="41"/>
                    <a:pt x="24" y="40"/>
                  </a:cubicBezTo>
                  <a:cubicBezTo>
                    <a:pt x="23" y="38"/>
                    <a:pt x="21" y="35"/>
                    <a:pt x="21" y="35"/>
                  </a:cubicBezTo>
                  <a:lnTo>
                    <a:pt x="17" y="37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9" y="4"/>
                  </a:moveTo>
                  <a:lnTo>
                    <a:pt x="4" y="10"/>
                  </a:lnTo>
                  <a:moveTo>
                    <a:pt x="10" y="7"/>
                  </a:moveTo>
                  <a:lnTo>
                    <a:pt x="17" y="18"/>
                  </a:lnTo>
                  <a:moveTo>
                    <a:pt x="8" y="9"/>
                  </a:moveTo>
                  <a:lnTo>
                    <a:pt x="16" y="19"/>
                  </a:lnTo>
                  <a:moveTo>
                    <a:pt x="6" y="12"/>
                  </a:moveTo>
                  <a:lnTo>
                    <a:pt x="15" y="20"/>
                  </a:lnTo>
                  <a:moveTo>
                    <a:pt x="23" y="24"/>
                  </a:moveTo>
                  <a:lnTo>
                    <a:pt x="27" y="31"/>
                  </a:lnTo>
                  <a:moveTo>
                    <a:pt x="21" y="25"/>
                  </a:moveTo>
                  <a:lnTo>
                    <a:pt x="25" y="32"/>
                  </a:lnTo>
                  <a:moveTo>
                    <a:pt x="19" y="26"/>
                  </a:moveTo>
                  <a:lnTo>
                    <a:pt x="24" y="33"/>
                  </a:lnTo>
                  <a:moveTo>
                    <a:pt x="27" y="36"/>
                  </a:moveTo>
                  <a:lnTo>
                    <a:pt x="25" y="46"/>
                  </a:lnTo>
                  <a:moveTo>
                    <a:pt x="27" y="54"/>
                  </a:moveTo>
                  <a:lnTo>
                    <a:pt x="31" y="66"/>
                  </a:lnTo>
                  <a:moveTo>
                    <a:pt x="30" y="20"/>
                  </a:moveTo>
                  <a:lnTo>
                    <a:pt x="33" y="23"/>
                  </a:lnTo>
                  <a:moveTo>
                    <a:pt x="26" y="24"/>
                  </a:moveTo>
                  <a:lnTo>
                    <a:pt x="29" y="22"/>
                  </a:lnTo>
                  <a:moveTo>
                    <a:pt x="29" y="27"/>
                  </a:moveTo>
                  <a:lnTo>
                    <a:pt x="32" y="25"/>
                  </a:lnTo>
                  <a:moveTo>
                    <a:pt x="10" y="33"/>
                  </a:moveTo>
                  <a:lnTo>
                    <a:pt x="13" y="33"/>
                  </a:lnTo>
                  <a:moveTo>
                    <a:pt x="12" y="35"/>
                  </a:moveTo>
                  <a:lnTo>
                    <a:pt x="14" y="35"/>
                  </a:lnTo>
                  <a:moveTo>
                    <a:pt x="15" y="31"/>
                  </a:moveTo>
                  <a:lnTo>
                    <a:pt x="18" y="29"/>
                  </a:lnTo>
                  <a:moveTo>
                    <a:pt x="16" y="34"/>
                  </a:moveTo>
                  <a:lnTo>
                    <a:pt x="20" y="32"/>
                  </a:lnTo>
                  <a:moveTo>
                    <a:pt x="24" y="49"/>
                  </a:moveTo>
                  <a:cubicBezTo>
                    <a:pt x="25" y="49"/>
                    <a:pt x="25" y="49"/>
                    <a:pt x="26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2"/>
                    <a:pt x="24" y="51"/>
                    <a:pt x="24" y="51"/>
                  </a:cubicBezTo>
                  <a:cubicBezTo>
                    <a:pt x="23" y="50"/>
                    <a:pt x="24" y="50"/>
                    <a:pt x="24" y="4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1" name="Freeform 44"/>
            <p:cNvSpPr>
              <a:spLocks noEditPoints="1"/>
            </p:cNvSpPr>
            <p:nvPr/>
          </p:nvSpPr>
          <p:spPr bwMode="auto">
            <a:xfrm>
              <a:off x="3460" y="1957"/>
              <a:ext cx="176" cy="406"/>
            </a:xfrm>
            <a:custGeom>
              <a:avLst/>
              <a:gdLst>
                <a:gd name="T0" fmla="*/ 2147483647 w 29"/>
                <a:gd name="T1" fmla="*/ 0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2147483647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2147483647 w 29"/>
                <a:gd name="T15" fmla="*/ 2147483647 h 70"/>
                <a:gd name="T16" fmla="*/ 2147483647 w 29"/>
                <a:gd name="T17" fmla="*/ 2147483647 h 70"/>
                <a:gd name="T18" fmla="*/ 2147483647 w 29"/>
                <a:gd name="T19" fmla="*/ 2147483647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0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2147483647 h 70"/>
                <a:gd name="T36" fmla="*/ 2147483647 w 29"/>
                <a:gd name="T37" fmla="*/ 2147483647 h 70"/>
                <a:gd name="T38" fmla="*/ 2147483647 w 29"/>
                <a:gd name="T39" fmla="*/ 0 h 70"/>
                <a:gd name="T40" fmla="*/ 2147483647 w 29"/>
                <a:gd name="T41" fmla="*/ 2147483647 h 70"/>
                <a:gd name="T42" fmla="*/ 2147483647 w 29"/>
                <a:gd name="T43" fmla="*/ 2147483647 h 70"/>
                <a:gd name="T44" fmla="*/ 2147483647 w 29"/>
                <a:gd name="T45" fmla="*/ 2147483647 h 70"/>
                <a:gd name="T46" fmla="*/ 2147483647 w 29"/>
                <a:gd name="T47" fmla="*/ 2147483647 h 70"/>
                <a:gd name="T48" fmla="*/ 2147483647 w 29"/>
                <a:gd name="T49" fmla="*/ 2147483647 h 70"/>
                <a:gd name="T50" fmla="*/ 2147483647 w 29"/>
                <a:gd name="T51" fmla="*/ 2147483647 h 70"/>
                <a:gd name="T52" fmla="*/ 2147483647 w 29"/>
                <a:gd name="T53" fmla="*/ 2147483647 h 70"/>
                <a:gd name="T54" fmla="*/ 2147483647 w 29"/>
                <a:gd name="T55" fmla="*/ 2147483647 h 70"/>
                <a:gd name="T56" fmla="*/ 2147483647 w 29"/>
                <a:gd name="T57" fmla="*/ 2147483647 h 70"/>
                <a:gd name="T58" fmla="*/ 2147483647 w 29"/>
                <a:gd name="T59" fmla="*/ 2147483647 h 70"/>
                <a:gd name="T60" fmla="*/ 2147483647 w 29"/>
                <a:gd name="T61" fmla="*/ 2147483647 h 70"/>
                <a:gd name="T62" fmla="*/ 2147483647 w 29"/>
                <a:gd name="T63" fmla="*/ 2147483647 h 70"/>
                <a:gd name="T64" fmla="*/ 2147483647 w 29"/>
                <a:gd name="T65" fmla="*/ 2147483647 h 70"/>
                <a:gd name="T66" fmla="*/ 2147483647 w 29"/>
                <a:gd name="T67" fmla="*/ 2147483647 h 70"/>
                <a:gd name="T68" fmla="*/ 2147483647 w 29"/>
                <a:gd name="T69" fmla="*/ 2147483647 h 70"/>
                <a:gd name="T70" fmla="*/ 2147483647 w 29"/>
                <a:gd name="T71" fmla="*/ 2147483647 h 70"/>
                <a:gd name="T72" fmla="*/ 2147483647 w 29"/>
                <a:gd name="T73" fmla="*/ 2147483647 h 70"/>
                <a:gd name="T74" fmla="*/ 2147483647 w 29"/>
                <a:gd name="T75" fmla="*/ 2147483647 h 70"/>
                <a:gd name="T76" fmla="*/ 2147483647 w 29"/>
                <a:gd name="T77" fmla="*/ 2147483647 h 70"/>
                <a:gd name="T78" fmla="*/ 2147483647 w 29"/>
                <a:gd name="T79" fmla="*/ 2147483647 h 70"/>
                <a:gd name="T80" fmla="*/ 2147483647 w 29"/>
                <a:gd name="T81" fmla="*/ 2147483647 h 70"/>
                <a:gd name="T82" fmla="*/ 2147483647 w 29"/>
                <a:gd name="T83" fmla="*/ 2147483647 h 70"/>
                <a:gd name="T84" fmla="*/ 2147483647 w 29"/>
                <a:gd name="T85" fmla="*/ 2147483647 h 70"/>
                <a:gd name="T86" fmla="*/ 2147483647 w 29"/>
                <a:gd name="T87" fmla="*/ 2147483647 h 70"/>
                <a:gd name="T88" fmla="*/ 2147483647 w 29"/>
                <a:gd name="T89" fmla="*/ 2147483647 h 70"/>
                <a:gd name="T90" fmla="*/ 2147483647 w 29"/>
                <a:gd name="T91" fmla="*/ 2147483647 h 70"/>
                <a:gd name="T92" fmla="*/ 2147483647 w 29"/>
                <a:gd name="T93" fmla="*/ 2147483647 h 70"/>
                <a:gd name="T94" fmla="*/ 2147483647 w 29"/>
                <a:gd name="T95" fmla="*/ 2147483647 h 70"/>
                <a:gd name="T96" fmla="*/ 2147483647 w 29"/>
                <a:gd name="T97" fmla="*/ 2147483647 h 70"/>
                <a:gd name="T98" fmla="*/ 2147483647 w 29"/>
                <a:gd name="T99" fmla="*/ 2147483647 h 70"/>
                <a:gd name="T100" fmla="*/ 2147483647 w 29"/>
                <a:gd name="T101" fmla="*/ 2147483647 h 70"/>
                <a:gd name="T102" fmla="*/ 2147483647 w 29"/>
                <a:gd name="T103" fmla="*/ 2147483647 h 70"/>
                <a:gd name="T104" fmla="*/ 2147483647 w 29"/>
                <a:gd name="T105" fmla="*/ 2147483647 h 70"/>
                <a:gd name="T106" fmla="*/ 2147483647 w 29"/>
                <a:gd name="T107" fmla="*/ 2147483647 h 70"/>
                <a:gd name="T108" fmla="*/ 2147483647 w 29"/>
                <a:gd name="T109" fmla="*/ 2147483647 h 70"/>
                <a:gd name="T110" fmla="*/ 2147483647 w 29"/>
                <a:gd name="T111" fmla="*/ 2147483647 h 70"/>
                <a:gd name="T112" fmla="*/ 2147483647 w 29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6" y="0"/>
                  </a:moveTo>
                  <a:lnTo>
                    <a:pt x="20" y="27"/>
                  </a:lnTo>
                  <a:lnTo>
                    <a:pt x="24" y="26"/>
                  </a:lnTo>
                  <a:lnTo>
                    <a:pt x="27" y="23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0" y="37"/>
                  </a:lnTo>
                  <a:cubicBezTo>
                    <a:pt x="20" y="37"/>
                    <a:pt x="20" y="42"/>
                    <a:pt x="18" y="45"/>
                  </a:cubicBezTo>
                  <a:cubicBezTo>
                    <a:pt x="15" y="48"/>
                    <a:pt x="9" y="51"/>
                    <a:pt x="9" y="52"/>
                  </a:cubicBezTo>
                  <a:cubicBezTo>
                    <a:pt x="9" y="53"/>
                    <a:pt x="4" y="70"/>
                    <a:pt x="4" y="70"/>
                  </a:cubicBezTo>
                  <a:lnTo>
                    <a:pt x="3" y="50"/>
                  </a:lnTo>
                  <a:cubicBezTo>
                    <a:pt x="3" y="50"/>
                    <a:pt x="10" y="44"/>
                    <a:pt x="11" y="42"/>
                  </a:cubicBezTo>
                  <a:cubicBezTo>
                    <a:pt x="11" y="41"/>
                    <a:pt x="11" y="37"/>
                    <a:pt x="11" y="37"/>
                  </a:cubicBezTo>
                  <a:lnTo>
                    <a:pt x="5" y="37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5" y="5"/>
                  </a:lnTo>
                  <a:lnTo>
                    <a:pt x="16" y="0"/>
                  </a:lnTo>
                  <a:close/>
                  <a:moveTo>
                    <a:pt x="15" y="4"/>
                  </a:moveTo>
                  <a:lnTo>
                    <a:pt x="8" y="7"/>
                  </a:lnTo>
                  <a:moveTo>
                    <a:pt x="15" y="7"/>
                  </a:moveTo>
                  <a:lnTo>
                    <a:pt x="15" y="20"/>
                  </a:lnTo>
                  <a:moveTo>
                    <a:pt x="12" y="8"/>
                  </a:moveTo>
                  <a:lnTo>
                    <a:pt x="14" y="20"/>
                  </a:lnTo>
                  <a:moveTo>
                    <a:pt x="8" y="9"/>
                  </a:moveTo>
                  <a:lnTo>
                    <a:pt x="13" y="21"/>
                  </a:lnTo>
                  <a:moveTo>
                    <a:pt x="18" y="28"/>
                  </a:moveTo>
                  <a:lnTo>
                    <a:pt x="18" y="37"/>
                  </a:lnTo>
                  <a:moveTo>
                    <a:pt x="15" y="28"/>
                  </a:moveTo>
                  <a:lnTo>
                    <a:pt x="15" y="37"/>
                  </a:lnTo>
                  <a:moveTo>
                    <a:pt x="14" y="28"/>
                  </a:moveTo>
                  <a:lnTo>
                    <a:pt x="14" y="37"/>
                  </a:lnTo>
                  <a:moveTo>
                    <a:pt x="15" y="41"/>
                  </a:moveTo>
                  <a:lnTo>
                    <a:pt x="8" y="48"/>
                  </a:lnTo>
                  <a:moveTo>
                    <a:pt x="6" y="57"/>
                  </a:moveTo>
                  <a:lnTo>
                    <a:pt x="4" y="69"/>
                  </a:lnTo>
                  <a:moveTo>
                    <a:pt x="26" y="28"/>
                  </a:moveTo>
                  <a:lnTo>
                    <a:pt x="26" y="32"/>
                  </a:lnTo>
                  <a:moveTo>
                    <a:pt x="21" y="30"/>
                  </a:moveTo>
                  <a:lnTo>
                    <a:pt x="24" y="30"/>
                  </a:lnTo>
                  <a:moveTo>
                    <a:pt x="22" y="34"/>
                  </a:moveTo>
                  <a:lnTo>
                    <a:pt x="25" y="34"/>
                  </a:lnTo>
                  <a:moveTo>
                    <a:pt x="2" y="30"/>
                  </a:moveTo>
                  <a:lnTo>
                    <a:pt x="5" y="31"/>
                  </a:lnTo>
                  <a:moveTo>
                    <a:pt x="2" y="33"/>
                  </a:moveTo>
                  <a:lnTo>
                    <a:pt x="4" y="34"/>
                  </a:lnTo>
                  <a:moveTo>
                    <a:pt x="7" y="31"/>
                  </a:moveTo>
                  <a:lnTo>
                    <a:pt x="11" y="31"/>
                  </a:lnTo>
                  <a:moveTo>
                    <a:pt x="7" y="34"/>
                  </a:moveTo>
                  <a:lnTo>
                    <a:pt x="11" y="34"/>
                  </a:lnTo>
                  <a:moveTo>
                    <a:pt x="6" y="51"/>
                  </a:moveTo>
                  <a:cubicBezTo>
                    <a:pt x="7" y="51"/>
                    <a:pt x="7" y="51"/>
                    <a:pt x="7" y="52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5" y="51"/>
                    <a:pt x="5" y="51"/>
                    <a:pt x="6" y="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2" name="Freeform 45"/>
            <p:cNvSpPr>
              <a:spLocks noEditPoints="1"/>
            </p:cNvSpPr>
            <p:nvPr/>
          </p:nvSpPr>
          <p:spPr bwMode="auto">
            <a:xfrm>
              <a:off x="3278" y="2368"/>
              <a:ext cx="279" cy="327"/>
            </a:xfrm>
            <a:custGeom>
              <a:avLst/>
              <a:gdLst>
                <a:gd name="T0" fmla="*/ 2147483647 w 46"/>
                <a:gd name="T1" fmla="*/ 2147483647 h 56"/>
                <a:gd name="T2" fmla="*/ 2147483647 w 46"/>
                <a:gd name="T3" fmla="*/ 2147483647 h 56"/>
                <a:gd name="T4" fmla="*/ 2147483647 w 46"/>
                <a:gd name="T5" fmla="*/ 2147483647 h 56"/>
                <a:gd name="T6" fmla="*/ 2147483647 w 46"/>
                <a:gd name="T7" fmla="*/ 2147483647 h 56"/>
                <a:gd name="T8" fmla="*/ 2147483647 w 46"/>
                <a:gd name="T9" fmla="*/ 2147483647 h 56"/>
                <a:gd name="T10" fmla="*/ 2147483647 w 46"/>
                <a:gd name="T11" fmla="*/ 2147483647 h 56"/>
                <a:gd name="T12" fmla="*/ 2147483647 w 46"/>
                <a:gd name="T13" fmla="*/ 2147483647 h 56"/>
                <a:gd name="T14" fmla="*/ 2147483647 w 46"/>
                <a:gd name="T15" fmla="*/ 2147483647 h 56"/>
                <a:gd name="T16" fmla="*/ 2147483647 w 46"/>
                <a:gd name="T17" fmla="*/ 2147483647 h 56"/>
                <a:gd name="T18" fmla="*/ 0 w 46"/>
                <a:gd name="T19" fmla="*/ 2147483647 h 56"/>
                <a:gd name="T20" fmla="*/ 2147483647 w 46"/>
                <a:gd name="T21" fmla="*/ 2147483647 h 56"/>
                <a:gd name="T22" fmla="*/ 2147483647 w 46"/>
                <a:gd name="T23" fmla="*/ 2147483647 h 56"/>
                <a:gd name="T24" fmla="*/ 2147483647 w 46"/>
                <a:gd name="T25" fmla="*/ 2147483647 h 56"/>
                <a:gd name="T26" fmla="*/ 2147483647 w 46"/>
                <a:gd name="T27" fmla="*/ 2147483647 h 56"/>
                <a:gd name="T28" fmla="*/ 2147483647 w 46"/>
                <a:gd name="T29" fmla="*/ 2147483647 h 56"/>
                <a:gd name="T30" fmla="*/ 2147483647 w 46"/>
                <a:gd name="T31" fmla="*/ 2147483647 h 56"/>
                <a:gd name="T32" fmla="*/ 2147483647 w 46"/>
                <a:gd name="T33" fmla="*/ 2147483647 h 56"/>
                <a:gd name="T34" fmla="*/ 2147483647 w 46"/>
                <a:gd name="T35" fmla="*/ 2147483647 h 56"/>
                <a:gd name="T36" fmla="*/ 2147483647 w 46"/>
                <a:gd name="T37" fmla="*/ 0 h 56"/>
                <a:gd name="T38" fmla="*/ 2147483647 w 46"/>
                <a:gd name="T39" fmla="*/ 2147483647 h 56"/>
                <a:gd name="T40" fmla="*/ 2147483647 w 46"/>
                <a:gd name="T41" fmla="*/ 2147483647 h 56"/>
                <a:gd name="T42" fmla="*/ 2147483647 w 46"/>
                <a:gd name="T43" fmla="*/ 2147483647 h 56"/>
                <a:gd name="T44" fmla="*/ 2147483647 w 46"/>
                <a:gd name="T45" fmla="*/ 2147483647 h 56"/>
                <a:gd name="T46" fmla="*/ 2147483647 w 46"/>
                <a:gd name="T47" fmla="*/ 2147483647 h 56"/>
                <a:gd name="T48" fmla="*/ 2147483647 w 46"/>
                <a:gd name="T49" fmla="*/ 2147483647 h 56"/>
                <a:gd name="T50" fmla="*/ 2147483647 w 46"/>
                <a:gd name="T51" fmla="*/ 2147483647 h 56"/>
                <a:gd name="T52" fmla="*/ 2147483647 w 46"/>
                <a:gd name="T53" fmla="*/ 2147483647 h 56"/>
                <a:gd name="T54" fmla="*/ 2147483647 w 46"/>
                <a:gd name="T55" fmla="*/ 2147483647 h 56"/>
                <a:gd name="T56" fmla="*/ 2147483647 w 46"/>
                <a:gd name="T57" fmla="*/ 2147483647 h 56"/>
                <a:gd name="T58" fmla="*/ 2147483647 w 46"/>
                <a:gd name="T59" fmla="*/ 2147483647 h 56"/>
                <a:gd name="T60" fmla="*/ 2147483647 w 46"/>
                <a:gd name="T61" fmla="*/ 2147483647 h 56"/>
                <a:gd name="T62" fmla="*/ 2147483647 w 46"/>
                <a:gd name="T63" fmla="*/ 2147483647 h 56"/>
                <a:gd name="T64" fmla="*/ 2147483647 w 46"/>
                <a:gd name="T65" fmla="*/ 2147483647 h 56"/>
                <a:gd name="T66" fmla="*/ 2147483647 w 46"/>
                <a:gd name="T67" fmla="*/ 2147483647 h 56"/>
                <a:gd name="T68" fmla="*/ 2147483647 w 46"/>
                <a:gd name="T69" fmla="*/ 2147483647 h 56"/>
                <a:gd name="T70" fmla="*/ 2147483647 w 46"/>
                <a:gd name="T71" fmla="*/ 2147483647 h 56"/>
                <a:gd name="T72" fmla="*/ 2147483647 w 46"/>
                <a:gd name="T73" fmla="*/ 2147483647 h 56"/>
                <a:gd name="T74" fmla="*/ 2147483647 w 46"/>
                <a:gd name="T75" fmla="*/ 2147483647 h 56"/>
                <a:gd name="T76" fmla="*/ 2147483647 w 46"/>
                <a:gd name="T77" fmla="*/ 2147483647 h 56"/>
                <a:gd name="T78" fmla="*/ 2147483647 w 46"/>
                <a:gd name="T79" fmla="*/ 2147483647 h 56"/>
                <a:gd name="T80" fmla="*/ 2147483647 w 46"/>
                <a:gd name="T81" fmla="*/ 2147483647 h 56"/>
                <a:gd name="T82" fmla="*/ 2147483647 w 46"/>
                <a:gd name="T83" fmla="*/ 2147483647 h 56"/>
                <a:gd name="T84" fmla="*/ 2147483647 w 46"/>
                <a:gd name="T85" fmla="*/ 2147483647 h 56"/>
                <a:gd name="T86" fmla="*/ 2147483647 w 46"/>
                <a:gd name="T87" fmla="*/ 2147483647 h 56"/>
                <a:gd name="T88" fmla="*/ 2147483647 w 46"/>
                <a:gd name="T89" fmla="*/ 2147483647 h 56"/>
                <a:gd name="T90" fmla="*/ 2147483647 w 46"/>
                <a:gd name="T91" fmla="*/ 2147483647 h 56"/>
                <a:gd name="T92" fmla="*/ 2147483647 w 46"/>
                <a:gd name="T93" fmla="*/ 2147483647 h 56"/>
                <a:gd name="T94" fmla="*/ 2147483647 w 46"/>
                <a:gd name="T95" fmla="*/ 2147483647 h 56"/>
                <a:gd name="T96" fmla="*/ 2147483647 w 46"/>
                <a:gd name="T97" fmla="*/ 2147483647 h 56"/>
                <a:gd name="T98" fmla="*/ 2147483647 w 46"/>
                <a:gd name="T99" fmla="*/ 2147483647 h 56"/>
                <a:gd name="T100" fmla="*/ 2147483647 w 46"/>
                <a:gd name="T101" fmla="*/ 2147483647 h 56"/>
                <a:gd name="T102" fmla="*/ 2147483647 w 46"/>
                <a:gd name="T103" fmla="*/ 2147483647 h 56"/>
                <a:gd name="T104" fmla="*/ 2147483647 w 46"/>
                <a:gd name="T105" fmla="*/ 2147483647 h 56"/>
                <a:gd name="T106" fmla="*/ 2147483647 w 46"/>
                <a:gd name="T107" fmla="*/ 2147483647 h 56"/>
                <a:gd name="T108" fmla="*/ 2147483647 w 46"/>
                <a:gd name="T109" fmla="*/ 2147483647 h 56"/>
                <a:gd name="T110" fmla="*/ 2147483647 w 46"/>
                <a:gd name="T111" fmla="*/ 2147483647 h 56"/>
                <a:gd name="T112" fmla="*/ 2147483647 w 46"/>
                <a:gd name="T113" fmla="*/ 2147483647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46" y="2"/>
                  </a:moveTo>
                  <a:lnTo>
                    <a:pt x="36" y="26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40" y="35"/>
                  </a:lnTo>
                  <a:lnTo>
                    <a:pt x="36" y="38"/>
                  </a:lnTo>
                  <a:lnTo>
                    <a:pt x="31" y="36"/>
                  </a:lnTo>
                  <a:cubicBezTo>
                    <a:pt x="31" y="36"/>
                    <a:pt x="28" y="40"/>
                    <a:pt x="24" y="41"/>
                  </a:cubicBezTo>
                  <a:cubicBezTo>
                    <a:pt x="21" y="42"/>
                    <a:pt x="14" y="42"/>
                    <a:pt x="14" y="43"/>
                  </a:cubicBezTo>
                  <a:cubicBezTo>
                    <a:pt x="13" y="44"/>
                    <a:pt x="0" y="56"/>
                    <a:pt x="0" y="56"/>
                  </a:cubicBezTo>
                  <a:lnTo>
                    <a:pt x="10" y="38"/>
                  </a:lnTo>
                  <a:cubicBezTo>
                    <a:pt x="10" y="38"/>
                    <a:pt x="18" y="36"/>
                    <a:pt x="19" y="35"/>
                  </a:cubicBezTo>
                  <a:cubicBezTo>
                    <a:pt x="21" y="34"/>
                    <a:pt x="23" y="30"/>
                    <a:pt x="23" y="30"/>
                  </a:cubicBezTo>
                  <a:lnTo>
                    <a:pt x="18" y="28"/>
                  </a:lnTo>
                  <a:lnTo>
                    <a:pt x="15" y="23"/>
                  </a:lnTo>
                  <a:lnTo>
                    <a:pt x="19" y="15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33" y="0"/>
                  </a:lnTo>
                  <a:lnTo>
                    <a:pt x="46" y="2"/>
                  </a:lnTo>
                  <a:close/>
                  <a:moveTo>
                    <a:pt x="43" y="4"/>
                  </a:moveTo>
                  <a:lnTo>
                    <a:pt x="35" y="3"/>
                  </a:lnTo>
                  <a:moveTo>
                    <a:pt x="41" y="7"/>
                  </a:moveTo>
                  <a:lnTo>
                    <a:pt x="35" y="19"/>
                  </a:lnTo>
                  <a:moveTo>
                    <a:pt x="38" y="6"/>
                  </a:moveTo>
                  <a:lnTo>
                    <a:pt x="33" y="18"/>
                  </a:lnTo>
                  <a:moveTo>
                    <a:pt x="34" y="6"/>
                  </a:moveTo>
                  <a:lnTo>
                    <a:pt x="32" y="18"/>
                  </a:lnTo>
                  <a:moveTo>
                    <a:pt x="33" y="26"/>
                  </a:moveTo>
                  <a:lnTo>
                    <a:pt x="28" y="34"/>
                  </a:lnTo>
                  <a:moveTo>
                    <a:pt x="31" y="25"/>
                  </a:moveTo>
                  <a:lnTo>
                    <a:pt x="27" y="33"/>
                  </a:lnTo>
                  <a:moveTo>
                    <a:pt x="29" y="24"/>
                  </a:moveTo>
                  <a:lnTo>
                    <a:pt x="25" y="32"/>
                  </a:lnTo>
                  <a:moveTo>
                    <a:pt x="24" y="37"/>
                  </a:moveTo>
                  <a:lnTo>
                    <a:pt x="14" y="39"/>
                  </a:lnTo>
                  <a:moveTo>
                    <a:pt x="8" y="45"/>
                  </a:moveTo>
                  <a:lnTo>
                    <a:pt x="1" y="55"/>
                  </a:lnTo>
                  <a:moveTo>
                    <a:pt x="40" y="31"/>
                  </a:moveTo>
                  <a:lnTo>
                    <a:pt x="38" y="34"/>
                  </a:lnTo>
                  <a:moveTo>
                    <a:pt x="35" y="29"/>
                  </a:moveTo>
                  <a:lnTo>
                    <a:pt x="38" y="31"/>
                  </a:lnTo>
                  <a:moveTo>
                    <a:pt x="33" y="34"/>
                  </a:moveTo>
                  <a:lnTo>
                    <a:pt x="36" y="35"/>
                  </a:lnTo>
                  <a:moveTo>
                    <a:pt x="19" y="20"/>
                  </a:moveTo>
                  <a:lnTo>
                    <a:pt x="20" y="22"/>
                  </a:lnTo>
                  <a:moveTo>
                    <a:pt x="17" y="23"/>
                  </a:moveTo>
                  <a:lnTo>
                    <a:pt x="18" y="25"/>
                  </a:lnTo>
                  <a:moveTo>
                    <a:pt x="22" y="23"/>
                  </a:moveTo>
                  <a:lnTo>
                    <a:pt x="25" y="25"/>
                  </a:lnTo>
                  <a:moveTo>
                    <a:pt x="21" y="26"/>
                  </a:moveTo>
                  <a:lnTo>
                    <a:pt x="24" y="28"/>
                  </a:lnTo>
                  <a:moveTo>
                    <a:pt x="11" y="40"/>
                  </a:moveTo>
                  <a:cubicBezTo>
                    <a:pt x="12" y="41"/>
                    <a:pt x="12" y="41"/>
                    <a:pt x="12" y="42"/>
                  </a:cubicBezTo>
                  <a:cubicBezTo>
                    <a:pt x="11" y="42"/>
                    <a:pt x="11" y="43"/>
                    <a:pt x="10" y="42"/>
                  </a:cubicBezTo>
                  <a:cubicBezTo>
                    <a:pt x="10" y="42"/>
                    <a:pt x="9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3" name="Freeform 46"/>
            <p:cNvSpPr>
              <a:spLocks noEditPoints="1"/>
            </p:cNvSpPr>
            <p:nvPr/>
          </p:nvSpPr>
          <p:spPr bwMode="auto">
            <a:xfrm>
              <a:off x="2924" y="2695"/>
              <a:ext cx="408" cy="198"/>
            </a:xfrm>
            <a:custGeom>
              <a:avLst/>
              <a:gdLst>
                <a:gd name="T0" fmla="*/ 2147483647 w 67"/>
                <a:gd name="T1" fmla="*/ 2147483647 h 34"/>
                <a:gd name="T2" fmla="*/ 2147483647 w 67"/>
                <a:gd name="T3" fmla="*/ 2147483647 h 34"/>
                <a:gd name="T4" fmla="*/ 2147483647 w 67"/>
                <a:gd name="T5" fmla="*/ 2147483647 h 34"/>
                <a:gd name="T6" fmla="*/ 2147483647 w 67"/>
                <a:gd name="T7" fmla="*/ 2147483647 h 34"/>
                <a:gd name="T8" fmla="*/ 2147483647 w 67"/>
                <a:gd name="T9" fmla="*/ 2147483647 h 34"/>
                <a:gd name="T10" fmla="*/ 2147483647 w 67"/>
                <a:gd name="T11" fmla="*/ 2147483647 h 34"/>
                <a:gd name="T12" fmla="*/ 2147483647 w 67"/>
                <a:gd name="T13" fmla="*/ 2147483647 h 34"/>
                <a:gd name="T14" fmla="*/ 2147483647 w 67"/>
                <a:gd name="T15" fmla="*/ 2147483647 h 34"/>
                <a:gd name="T16" fmla="*/ 2147483647 w 67"/>
                <a:gd name="T17" fmla="*/ 2147483647 h 34"/>
                <a:gd name="T18" fmla="*/ 0 w 67"/>
                <a:gd name="T19" fmla="*/ 2147483647 h 34"/>
                <a:gd name="T20" fmla="*/ 2147483647 w 67"/>
                <a:gd name="T21" fmla="*/ 2147483647 h 34"/>
                <a:gd name="T22" fmla="*/ 2147483647 w 67"/>
                <a:gd name="T23" fmla="*/ 2147483647 h 34"/>
                <a:gd name="T24" fmla="*/ 2147483647 w 67"/>
                <a:gd name="T25" fmla="*/ 2147483647 h 34"/>
                <a:gd name="T26" fmla="*/ 2147483647 w 67"/>
                <a:gd name="T27" fmla="*/ 2147483647 h 34"/>
                <a:gd name="T28" fmla="*/ 2147483647 w 67"/>
                <a:gd name="T29" fmla="*/ 2147483647 h 34"/>
                <a:gd name="T30" fmla="*/ 2147483647 w 67"/>
                <a:gd name="T31" fmla="*/ 2147483647 h 34"/>
                <a:gd name="T32" fmla="*/ 2147483647 w 67"/>
                <a:gd name="T33" fmla="*/ 2147483647 h 34"/>
                <a:gd name="T34" fmla="*/ 2147483647 w 67"/>
                <a:gd name="T35" fmla="*/ 2147483647 h 34"/>
                <a:gd name="T36" fmla="*/ 2147483647 w 67"/>
                <a:gd name="T37" fmla="*/ 0 h 34"/>
                <a:gd name="T38" fmla="*/ 2147483647 w 67"/>
                <a:gd name="T39" fmla="*/ 2147483647 h 34"/>
                <a:gd name="T40" fmla="*/ 2147483647 w 67"/>
                <a:gd name="T41" fmla="*/ 2147483647 h 34"/>
                <a:gd name="T42" fmla="*/ 2147483647 w 67"/>
                <a:gd name="T43" fmla="*/ 2147483647 h 34"/>
                <a:gd name="T44" fmla="*/ 2147483647 w 67"/>
                <a:gd name="T45" fmla="*/ 2147483647 h 34"/>
                <a:gd name="T46" fmla="*/ 2147483647 w 67"/>
                <a:gd name="T47" fmla="*/ 2147483647 h 34"/>
                <a:gd name="T48" fmla="*/ 2147483647 w 67"/>
                <a:gd name="T49" fmla="*/ 2147483647 h 34"/>
                <a:gd name="T50" fmla="*/ 2147483647 w 67"/>
                <a:gd name="T51" fmla="*/ 2147483647 h 34"/>
                <a:gd name="T52" fmla="*/ 2147483647 w 67"/>
                <a:gd name="T53" fmla="*/ 2147483647 h 34"/>
                <a:gd name="T54" fmla="*/ 2147483647 w 67"/>
                <a:gd name="T55" fmla="*/ 2147483647 h 34"/>
                <a:gd name="T56" fmla="*/ 2147483647 w 67"/>
                <a:gd name="T57" fmla="*/ 2147483647 h 34"/>
                <a:gd name="T58" fmla="*/ 2147483647 w 67"/>
                <a:gd name="T59" fmla="*/ 2147483647 h 34"/>
                <a:gd name="T60" fmla="*/ 2147483647 w 67"/>
                <a:gd name="T61" fmla="*/ 2147483647 h 34"/>
                <a:gd name="T62" fmla="*/ 2147483647 w 67"/>
                <a:gd name="T63" fmla="*/ 2147483647 h 34"/>
                <a:gd name="T64" fmla="*/ 2147483647 w 67"/>
                <a:gd name="T65" fmla="*/ 2147483647 h 34"/>
                <a:gd name="T66" fmla="*/ 2147483647 w 67"/>
                <a:gd name="T67" fmla="*/ 2147483647 h 34"/>
                <a:gd name="T68" fmla="*/ 2147483647 w 67"/>
                <a:gd name="T69" fmla="*/ 2147483647 h 34"/>
                <a:gd name="T70" fmla="*/ 2147483647 w 67"/>
                <a:gd name="T71" fmla="*/ 2147483647 h 34"/>
                <a:gd name="T72" fmla="*/ 2147483647 w 67"/>
                <a:gd name="T73" fmla="*/ 2147483647 h 34"/>
                <a:gd name="T74" fmla="*/ 2147483647 w 67"/>
                <a:gd name="T75" fmla="*/ 2147483647 h 34"/>
                <a:gd name="T76" fmla="*/ 2147483647 w 67"/>
                <a:gd name="T77" fmla="*/ 2147483647 h 34"/>
                <a:gd name="T78" fmla="*/ 2147483647 w 67"/>
                <a:gd name="T79" fmla="*/ 2147483647 h 34"/>
                <a:gd name="T80" fmla="*/ 2147483647 w 67"/>
                <a:gd name="T81" fmla="*/ 2147483647 h 34"/>
                <a:gd name="T82" fmla="*/ 2147483647 w 67"/>
                <a:gd name="T83" fmla="*/ 2147483647 h 34"/>
                <a:gd name="T84" fmla="*/ 2147483647 w 67"/>
                <a:gd name="T85" fmla="*/ 2147483647 h 34"/>
                <a:gd name="T86" fmla="*/ 2147483647 w 67"/>
                <a:gd name="T87" fmla="*/ 2147483647 h 34"/>
                <a:gd name="T88" fmla="*/ 2147483647 w 67"/>
                <a:gd name="T89" fmla="*/ 2147483647 h 34"/>
                <a:gd name="T90" fmla="*/ 2147483647 w 67"/>
                <a:gd name="T91" fmla="*/ 2147483647 h 34"/>
                <a:gd name="T92" fmla="*/ 2147483647 w 67"/>
                <a:gd name="T93" fmla="*/ 2147483647 h 34"/>
                <a:gd name="T94" fmla="*/ 2147483647 w 67"/>
                <a:gd name="T95" fmla="*/ 2147483647 h 34"/>
                <a:gd name="T96" fmla="*/ 2147483647 w 67"/>
                <a:gd name="T97" fmla="*/ 2147483647 h 34"/>
                <a:gd name="T98" fmla="*/ 2147483647 w 67"/>
                <a:gd name="T99" fmla="*/ 2147483647 h 34"/>
                <a:gd name="T100" fmla="*/ 2147483647 w 67"/>
                <a:gd name="T101" fmla="*/ 2147483647 h 34"/>
                <a:gd name="T102" fmla="*/ 2147483647 w 67"/>
                <a:gd name="T103" fmla="*/ 2147483647 h 34"/>
                <a:gd name="T104" fmla="*/ 2147483647 w 67"/>
                <a:gd name="T105" fmla="*/ 2147483647 h 34"/>
                <a:gd name="T106" fmla="*/ 2147483647 w 67"/>
                <a:gd name="T107" fmla="*/ 2147483647 h 34"/>
                <a:gd name="T108" fmla="*/ 2147483647 w 67"/>
                <a:gd name="T109" fmla="*/ 2147483647 h 34"/>
                <a:gd name="T110" fmla="*/ 2147483647 w 67"/>
                <a:gd name="T111" fmla="*/ 2147483647 h 34"/>
                <a:gd name="T112" fmla="*/ 2147483647 w 67"/>
                <a:gd name="T113" fmla="*/ 2147483647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67" y="8"/>
                  </a:moveTo>
                  <a:lnTo>
                    <a:pt x="46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0"/>
                  </a:lnTo>
                  <a:cubicBezTo>
                    <a:pt x="37" y="30"/>
                    <a:pt x="32" y="32"/>
                    <a:pt x="29" y="31"/>
                  </a:cubicBezTo>
                  <a:cubicBezTo>
                    <a:pt x="25" y="31"/>
                    <a:pt x="20" y="27"/>
                    <a:pt x="18" y="28"/>
                  </a:cubicBezTo>
                  <a:cubicBezTo>
                    <a:pt x="17" y="28"/>
                    <a:pt x="0" y="32"/>
                    <a:pt x="0" y="32"/>
                  </a:cubicBezTo>
                  <a:lnTo>
                    <a:pt x="18" y="21"/>
                  </a:lnTo>
                  <a:cubicBezTo>
                    <a:pt x="18" y="21"/>
                    <a:pt x="26" y="24"/>
                    <a:pt x="27" y="24"/>
                  </a:cubicBezTo>
                  <a:cubicBezTo>
                    <a:pt x="29" y="23"/>
                    <a:pt x="32" y="21"/>
                    <a:pt x="32" y="21"/>
                  </a:cubicBezTo>
                  <a:lnTo>
                    <a:pt x="30" y="17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67" y="8"/>
                  </a:lnTo>
                  <a:close/>
                  <a:moveTo>
                    <a:pt x="63" y="9"/>
                  </a:moveTo>
                  <a:lnTo>
                    <a:pt x="57" y="4"/>
                  </a:lnTo>
                  <a:moveTo>
                    <a:pt x="60" y="10"/>
                  </a:moveTo>
                  <a:lnTo>
                    <a:pt x="49" y="17"/>
                  </a:lnTo>
                  <a:moveTo>
                    <a:pt x="58" y="8"/>
                  </a:moveTo>
                  <a:lnTo>
                    <a:pt x="48" y="16"/>
                  </a:lnTo>
                  <a:moveTo>
                    <a:pt x="55" y="6"/>
                  </a:moveTo>
                  <a:lnTo>
                    <a:pt x="47" y="15"/>
                  </a:lnTo>
                  <a:moveTo>
                    <a:pt x="43" y="23"/>
                  </a:moveTo>
                  <a:lnTo>
                    <a:pt x="36" y="27"/>
                  </a:lnTo>
                  <a:moveTo>
                    <a:pt x="42" y="21"/>
                  </a:moveTo>
                  <a:lnTo>
                    <a:pt x="35" y="25"/>
                  </a:lnTo>
                  <a:moveTo>
                    <a:pt x="41" y="19"/>
                  </a:moveTo>
                  <a:lnTo>
                    <a:pt x="34" y="24"/>
                  </a:lnTo>
                  <a:moveTo>
                    <a:pt x="31" y="27"/>
                  </a:moveTo>
                  <a:lnTo>
                    <a:pt x="21" y="25"/>
                  </a:lnTo>
                  <a:moveTo>
                    <a:pt x="13" y="27"/>
                  </a:moveTo>
                  <a:lnTo>
                    <a:pt x="1" y="31"/>
                  </a:lnTo>
                  <a:moveTo>
                    <a:pt x="47" y="30"/>
                  </a:moveTo>
                  <a:lnTo>
                    <a:pt x="44" y="33"/>
                  </a:lnTo>
                  <a:moveTo>
                    <a:pt x="43" y="26"/>
                  </a:moveTo>
                  <a:lnTo>
                    <a:pt x="45" y="29"/>
                  </a:lnTo>
                  <a:moveTo>
                    <a:pt x="40" y="29"/>
                  </a:moveTo>
                  <a:lnTo>
                    <a:pt x="42" y="32"/>
                  </a:lnTo>
                  <a:moveTo>
                    <a:pt x="34" y="10"/>
                  </a:moveTo>
                  <a:lnTo>
                    <a:pt x="34" y="13"/>
                  </a:lnTo>
                  <a:moveTo>
                    <a:pt x="32" y="12"/>
                  </a:moveTo>
                  <a:lnTo>
                    <a:pt x="32" y="14"/>
                  </a:lnTo>
                  <a:moveTo>
                    <a:pt x="36" y="15"/>
                  </a:moveTo>
                  <a:lnTo>
                    <a:pt x="38" y="18"/>
                  </a:lnTo>
                  <a:moveTo>
                    <a:pt x="33" y="16"/>
                  </a:moveTo>
                  <a:lnTo>
                    <a:pt x="35" y="20"/>
                  </a:lnTo>
                  <a:moveTo>
                    <a:pt x="18" y="24"/>
                  </a:moveTo>
                  <a:cubicBezTo>
                    <a:pt x="18" y="25"/>
                    <a:pt x="18" y="25"/>
                    <a:pt x="17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7" y="23"/>
                    <a:pt x="17" y="24"/>
                    <a:pt x="18" y="24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4" name="Freeform 47"/>
            <p:cNvSpPr>
              <a:spLocks noEditPoints="1"/>
            </p:cNvSpPr>
            <p:nvPr/>
          </p:nvSpPr>
          <p:spPr bwMode="auto">
            <a:xfrm>
              <a:off x="2523" y="2852"/>
              <a:ext cx="426" cy="168"/>
            </a:xfrm>
            <a:custGeom>
              <a:avLst/>
              <a:gdLst>
                <a:gd name="T0" fmla="*/ 2147483647 w 70"/>
                <a:gd name="T1" fmla="*/ 2147483647 h 29"/>
                <a:gd name="T2" fmla="*/ 2147483647 w 70"/>
                <a:gd name="T3" fmla="*/ 2147483647 h 29"/>
                <a:gd name="T4" fmla="*/ 2147483647 w 70"/>
                <a:gd name="T5" fmla="*/ 2147483647 h 29"/>
                <a:gd name="T6" fmla="*/ 2147483647 w 70"/>
                <a:gd name="T7" fmla="*/ 2147483647 h 29"/>
                <a:gd name="T8" fmla="*/ 2147483647 w 70"/>
                <a:gd name="T9" fmla="*/ 2147483647 h 29"/>
                <a:gd name="T10" fmla="*/ 2147483647 w 70"/>
                <a:gd name="T11" fmla="*/ 2147483647 h 29"/>
                <a:gd name="T12" fmla="*/ 2147483647 w 70"/>
                <a:gd name="T13" fmla="*/ 2147483647 h 29"/>
                <a:gd name="T14" fmla="*/ 2147483647 w 70"/>
                <a:gd name="T15" fmla="*/ 2147483647 h 29"/>
                <a:gd name="T16" fmla="*/ 2147483647 w 70"/>
                <a:gd name="T17" fmla="*/ 2147483647 h 29"/>
                <a:gd name="T18" fmla="*/ 0 w 70"/>
                <a:gd name="T19" fmla="*/ 2147483647 h 29"/>
                <a:gd name="T20" fmla="*/ 2147483647 w 70"/>
                <a:gd name="T21" fmla="*/ 2147483647 h 29"/>
                <a:gd name="T22" fmla="*/ 2147483647 w 70"/>
                <a:gd name="T23" fmla="*/ 2147483647 h 29"/>
                <a:gd name="T24" fmla="*/ 2147483647 w 70"/>
                <a:gd name="T25" fmla="*/ 2147483647 h 29"/>
                <a:gd name="T26" fmla="*/ 2147483647 w 70"/>
                <a:gd name="T27" fmla="*/ 2147483647 h 29"/>
                <a:gd name="T28" fmla="*/ 2147483647 w 70"/>
                <a:gd name="T29" fmla="*/ 2147483647 h 29"/>
                <a:gd name="T30" fmla="*/ 2147483647 w 70"/>
                <a:gd name="T31" fmla="*/ 0 h 29"/>
                <a:gd name="T32" fmla="*/ 2147483647 w 70"/>
                <a:gd name="T33" fmla="*/ 2147483647 h 29"/>
                <a:gd name="T34" fmla="*/ 2147483647 w 70"/>
                <a:gd name="T35" fmla="*/ 2147483647 h 29"/>
                <a:gd name="T36" fmla="*/ 2147483647 w 70"/>
                <a:gd name="T37" fmla="*/ 2147483647 h 29"/>
                <a:gd name="T38" fmla="*/ 2147483647 w 70"/>
                <a:gd name="T39" fmla="*/ 2147483647 h 29"/>
                <a:gd name="T40" fmla="*/ 2147483647 w 70"/>
                <a:gd name="T41" fmla="*/ 2147483647 h 29"/>
                <a:gd name="T42" fmla="*/ 2147483647 w 70"/>
                <a:gd name="T43" fmla="*/ 2147483647 h 29"/>
                <a:gd name="T44" fmla="*/ 2147483647 w 70"/>
                <a:gd name="T45" fmla="*/ 2147483647 h 29"/>
                <a:gd name="T46" fmla="*/ 2147483647 w 70"/>
                <a:gd name="T47" fmla="*/ 2147483647 h 29"/>
                <a:gd name="T48" fmla="*/ 2147483647 w 70"/>
                <a:gd name="T49" fmla="*/ 2147483647 h 29"/>
                <a:gd name="T50" fmla="*/ 2147483647 w 70"/>
                <a:gd name="T51" fmla="*/ 2147483647 h 29"/>
                <a:gd name="T52" fmla="*/ 2147483647 w 70"/>
                <a:gd name="T53" fmla="*/ 2147483647 h 29"/>
                <a:gd name="T54" fmla="*/ 2147483647 w 70"/>
                <a:gd name="T55" fmla="*/ 2147483647 h 29"/>
                <a:gd name="T56" fmla="*/ 2147483647 w 70"/>
                <a:gd name="T57" fmla="*/ 2147483647 h 29"/>
                <a:gd name="T58" fmla="*/ 2147483647 w 70"/>
                <a:gd name="T59" fmla="*/ 2147483647 h 29"/>
                <a:gd name="T60" fmla="*/ 2147483647 w 70"/>
                <a:gd name="T61" fmla="*/ 2147483647 h 29"/>
                <a:gd name="T62" fmla="*/ 2147483647 w 70"/>
                <a:gd name="T63" fmla="*/ 2147483647 h 29"/>
                <a:gd name="T64" fmla="*/ 2147483647 w 70"/>
                <a:gd name="T65" fmla="*/ 2147483647 h 29"/>
                <a:gd name="T66" fmla="*/ 2147483647 w 70"/>
                <a:gd name="T67" fmla="*/ 2147483647 h 29"/>
                <a:gd name="T68" fmla="*/ 2147483647 w 70"/>
                <a:gd name="T69" fmla="*/ 2147483647 h 29"/>
                <a:gd name="T70" fmla="*/ 2147483647 w 70"/>
                <a:gd name="T71" fmla="*/ 2147483647 h 29"/>
                <a:gd name="T72" fmla="*/ 2147483647 w 70"/>
                <a:gd name="T73" fmla="*/ 2147483647 h 29"/>
                <a:gd name="T74" fmla="*/ 2147483647 w 70"/>
                <a:gd name="T75" fmla="*/ 2147483647 h 29"/>
                <a:gd name="T76" fmla="*/ 2147483647 w 70"/>
                <a:gd name="T77" fmla="*/ 2147483647 h 29"/>
                <a:gd name="T78" fmla="*/ 2147483647 w 70"/>
                <a:gd name="T79" fmla="*/ 2147483647 h 29"/>
                <a:gd name="T80" fmla="*/ 2147483647 w 70"/>
                <a:gd name="T81" fmla="*/ 2147483647 h 29"/>
                <a:gd name="T82" fmla="*/ 2147483647 w 70"/>
                <a:gd name="T83" fmla="*/ 2147483647 h 29"/>
                <a:gd name="T84" fmla="*/ 2147483647 w 70"/>
                <a:gd name="T85" fmla="*/ 2147483647 h 29"/>
                <a:gd name="T86" fmla="*/ 2147483647 w 70"/>
                <a:gd name="T87" fmla="*/ 2147483647 h 29"/>
                <a:gd name="T88" fmla="*/ 2147483647 w 70"/>
                <a:gd name="T89" fmla="*/ 2147483647 h 29"/>
                <a:gd name="T90" fmla="*/ 2147483647 w 70"/>
                <a:gd name="T91" fmla="*/ 2147483647 h 29"/>
                <a:gd name="T92" fmla="*/ 2147483647 w 70"/>
                <a:gd name="T93" fmla="*/ 2147483647 h 29"/>
                <a:gd name="T94" fmla="*/ 2147483647 w 70"/>
                <a:gd name="T95" fmla="*/ 2147483647 h 29"/>
                <a:gd name="T96" fmla="*/ 2147483647 w 70"/>
                <a:gd name="T97" fmla="*/ 2147483647 h 29"/>
                <a:gd name="T98" fmla="*/ 2147483647 w 70"/>
                <a:gd name="T99" fmla="*/ 2147483647 h 29"/>
                <a:gd name="T100" fmla="*/ 2147483647 w 70"/>
                <a:gd name="T101" fmla="*/ 2147483647 h 29"/>
                <a:gd name="T102" fmla="*/ 2147483647 w 70"/>
                <a:gd name="T103" fmla="*/ 2147483647 h 29"/>
                <a:gd name="T104" fmla="*/ 2147483647 w 70"/>
                <a:gd name="T105" fmla="*/ 2147483647 h 29"/>
                <a:gd name="T106" fmla="*/ 2147483647 w 70"/>
                <a:gd name="T107" fmla="*/ 2147483647 h 29"/>
                <a:gd name="T108" fmla="*/ 2147483647 w 70"/>
                <a:gd name="T109" fmla="*/ 2147483647 h 29"/>
                <a:gd name="T110" fmla="*/ 2147483647 w 70"/>
                <a:gd name="T111" fmla="*/ 2147483647 h 29"/>
                <a:gd name="T112" fmla="*/ 2147483647 w 70"/>
                <a:gd name="T113" fmla="*/ 2147483647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70" y="16"/>
                  </a:moveTo>
                  <a:lnTo>
                    <a:pt x="43" y="20"/>
                  </a:lnTo>
                  <a:lnTo>
                    <a:pt x="44" y="24"/>
                  </a:lnTo>
                  <a:lnTo>
                    <a:pt x="47" y="27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33" y="20"/>
                  </a:lnTo>
                  <a:cubicBezTo>
                    <a:pt x="33" y="20"/>
                    <a:pt x="28" y="20"/>
                    <a:pt x="25" y="18"/>
                  </a:cubicBezTo>
                  <a:cubicBezTo>
                    <a:pt x="22" y="15"/>
                    <a:pt x="19" y="9"/>
                    <a:pt x="18" y="9"/>
                  </a:cubicBezTo>
                  <a:cubicBezTo>
                    <a:pt x="17" y="9"/>
                    <a:pt x="0" y="4"/>
                    <a:pt x="0" y="4"/>
                  </a:cubicBezTo>
                  <a:lnTo>
                    <a:pt x="20" y="3"/>
                  </a:lnTo>
                  <a:cubicBezTo>
                    <a:pt x="20" y="3"/>
                    <a:pt x="26" y="10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5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65" y="5"/>
                  </a:lnTo>
                  <a:lnTo>
                    <a:pt x="70" y="16"/>
                  </a:lnTo>
                  <a:close/>
                  <a:moveTo>
                    <a:pt x="66" y="15"/>
                  </a:moveTo>
                  <a:lnTo>
                    <a:pt x="63" y="8"/>
                  </a:lnTo>
                  <a:moveTo>
                    <a:pt x="63" y="15"/>
                  </a:moveTo>
                  <a:lnTo>
                    <a:pt x="50" y="15"/>
                  </a:lnTo>
                  <a:moveTo>
                    <a:pt x="62" y="12"/>
                  </a:moveTo>
                  <a:lnTo>
                    <a:pt x="50" y="14"/>
                  </a:lnTo>
                  <a:moveTo>
                    <a:pt x="61" y="8"/>
                  </a:moveTo>
                  <a:lnTo>
                    <a:pt x="49" y="13"/>
                  </a:lnTo>
                  <a:moveTo>
                    <a:pt x="42" y="18"/>
                  </a:moveTo>
                  <a:lnTo>
                    <a:pt x="33" y="18"/>
                  </a:lnTo>
                  <a:moveTo>
                    <a:pt x="42" y="15"/>
                  </a:moveTo>
                  <a:lnTo>
                    <a:pt x="33" y="15"/>
                  </a:lnTo>
                  <a:moveTo>
                    <a:pt x="42" y="14"/>
                  </a:moveTo>
                  <a:lnTo>
                    <a:pt x="33" y="14"/>
                  </a:lnTo>
                  <a:moveTo>
                    <a:pt x="29" y="15"/>
                  </a:moveTo>
                  <a:lnTo>
                    <a:pt x="22" y="8"/>
                  </a:lnTo>
                  <a:moveTo>
                    <a:pt x="13" y="6"/>
                  </a:moveTo>
                  <a:lnTo>
                    <a:pt x="1" y="4"/>
                  </a:lnTo>
                  <a:moveTo>
                    <a:pt x="42" y="26"/>
                  </a:moveTo>
                  <a:lnTo>
                    <a:pt x="38" y="26"/>
                  </a:lnTo>
                  <a:moveTo>
                    <a:pt x="40" y="21"/>
                  </a:moveTo>
                  <a:lnTo>
                    <a:pt x="40" y="24"/>
                  </a:lnTo>
                  <a:moveTo>
                    <a:pt x="36" y="22"/>
                  </a:moveTo>
                  <a:lnTo>
                    <a:pt x="36" y="25"/>
                  </a:lnTo>
                  <a:moveTo>
                    <a:pt x="40" y="2"/>
                  </a:moveTo>
                  <a:lnTo>
                    <a:pt x="39" y="5"/>
                  </a:lnTo>
                  <a:moveTo>
                    <a:pt x="37" y="2"/>
                  </a:moveTo>
                  <a:lnTo>
                    <a:pt x="36" y="4"/>
                  </a:lnTo>
                  <a:moveTo>
                    <a:pt x="39" y="7"/>
                  </a:moveTo>
                  <a:lnTo>
                    <a:pt x="39" y="11"/>
                  </a:lnTo>
                  <a:moveTo>
                    <a:pt x="36" y="7"/>
                  </a:moveTo>
                  <a:lnTo>
                    <a:pt x="36" y="11"/>
                  </a:lnTo>
                  <a:moveTo>
                    <a:pt x="19" y="6"/>
                  </a:moveTo>
                  <a:cubicBezTo>
                    <a:pt x="19" y="7"/>
                    <a:pt x="19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19" y="5"/>
                    <a:pt x="19" y="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5" name="Freeform 48"/>
            <p:cNvSpPr>
              <a:spLocks noEditPoints="1"/>
            </p:cNvSpPr>
            <p:nvPr/>
          </p:nvSpPr>
          <p:spPr bwMode="auto">
            <a:xfrm>
              <a:off x="2176" y="2678"/>
              <a:ext cx="341" cy="266"/>
            </a:xfrm>
            <a:custGeom>
              <a:avLst/>
              <a:gdLst>
                <a:gd name="T0" fmla="*/ 2147483647 w 56"/>
                <a:gd name="T1" fmla="*/ 2147483647 h 46"/>
                <a:gd name="T2" fmla="*/ 2147483647 w 56"/>
                <a:gd name="T3" fmla="*/ 2147483647 h 46"/>
                <a:gd name="T4" fmla="*/ 2147483647 w 56"/>
                <a:gd name="T5" fmla="*/ 2147483647 h 46"/>
                <a:gd name="T6" fmla="*/ 2147483647 w 56"/>
                <a:gd name="T7" fmla="*/ 2147483647 h 46"/>
                <a:gd name="T8" fmla="*/ 2147483647 w 56"/>
                <a:gd name="T9" fmla="*/ 2147483647 h 46"/>
                <a:gd name="T10" fmla="*/ 2147483647 w 56"/>
                <a:gd name="T11" fmla="*/ 2147483647 h 46"/>
                <a:gd name="T12" fmla="*/ 2147483647 w 56"/>
                <a:gd name="T13" fmla="*/ 2147483647 h 46"/>
                <a:gd name="T14" fmla="*/ 2147483647 w 56"/>
                <a:gd name="T15" fmla="*/ 2147483647 h 46"/>
                <a:gd name="T16" fmla="*/ 2147483647 w 56"/>
                <a:gd name="T17" fmla="*/ 2147483647 h 46"/>
                <a:gd name="T18" fmla="*/ 0 w 56"/>
                <a:gd name="T19" fmla="*/ 0 h 46"/>
                <a:gd name="T20" fmla="*/ 2147483647 w 56"/>
                <a:gd name="T21" fmla="*/ 2147483647 h 46"/>
                <a:gd name="T22" fmla="*/ 2147483647 w 56"/>
                <a:gd name="T23" fmla="*/ 2147483647 h 46"/>
                <a:gd name="T24" fmla="*/ 2147483647 w 56"/>
                <a:gd name="T25" fmla="*/ 2147483647 h 46"/>
                <a:gd name="T26" fmla="*/ 2147483647 w 56"/>
                <a:gd name="T27" fmla="*/ 2147483647 h 46"/>
                <a:gd name="T28" fmla="*/ 2147483647 w 56"/>
                <a:gd name="T29" fmla="*/ 2147483647 h 46"/>
                <a:gd name="T30" fmla="*/ 2147483647 w 56"/>
                <a:gd name="T31" fmla="*/ 2147483647 h 46"/>
                <a:gd name="T32" fmla="*/ 2147483647 w 56"/>
                <a:gd name="T33" fmla="*/ 2147483647 h 46"/>
                <a:gd name="T34" fmla="*/ 2147483647 w 56"/>
                <a:gd name="T35" fmla="*/ 2147483647 h 46"/>
                <a:gd name="T36" fmla="*/ 2147483647 w 56"/>
                <a:gd name="T37" fmla="*/ 2147483647 h 46"/>
                <a:gd name="T38" fmla="*/ 2147483647 w 56"/>
                <a:gd name="T39" fmla="*/ 2147483647 h 46"/>
                <a:gd name="T40" fmla="*/ 2147483647 w 56"/>
                <a:gd name="T41" fmla="*/ 2147483647 h 46"/>
                <a:gd name="T42" fmla="*/ 2147483647 w 56"/>
                <a:gd name="T43" fmla="*/ 2147483647 h 46"/>
                <a:gd name="T44" fmla="*/ 2147483647 w 56"/>
                <a:gd name="T45" fmla="*/ 2147483647 h 46"/>
                <a:gd name="T46" fmla="*/ 2147483647 w 56"/>
                <a:gd name="T47" fmla="*/ 2147483647 h 46"/>
                <a:gd name="T48" fmla="*/ 2147483647 w 56"/>
                <a:gd name="T49" fmla="*/ 2147483647 h 46"/>
                <a:gd name="T50" fmla="*/ 2147483647 w 56"/>
                <a:gd name="T51" fmla="*/ 2147483647 h 46"/>
                <a:gd name="T52" fmla="*/ 2147483647 w 56"/>
                <a:gd name="T53" fmla="*/ 2147483647 h 46"/>
                <a:gd name="T54" fmla="*/ 2147483647 w 56"/>
                <a:gd name="T55" fmla="*/ 2147483647 h 46"/>
                <a:gd name="T56" fmla="*/ 2147483647 w 56"/>
                <a:gd name="T57" fmla="*/ 2147483647 h 46"/>
                <a:gd name="T58" fmla="*/ 2147483647 w 56"/>
                <a:gd name="T59" fmla="*/ 2147483647 h 46"/>
                <a:gd name="T60" fmla="*/ 2147483647 w 56"/>
                <a:gd name="T61" fmla="*/ 2147483647 h 46"/>
                <a:gd name="T62" fmla="*/ 2147483647 w 56"/>
                <a:gd name="T63" fmla="*/ 2147483647 h 46"/>
                <a:gd name="T64" fmla="*/ 2147483647 w 56"/>
                <a:gd name="T65" fmla="*/ 2147483647 h 46"/>
                <a:gd name="T66" fmla="*/ 2147483647 w 56"/>
                <a:gd name="T67" fmla="*/ 2147483647 h 46"/>
                <a:gd name="T68" fmla="*/ 2147483647 w 56"/>
                <a:gd name="T69" fmla="*/ 2147483647 h 46"/>
                <a:gd name="T70" fmla="*/ 2147483647 w 56"/>
                <a:gd name="T71" fmla="*/ 2147483647 h 46"/>
                <a:gd name="T72" fmla="*/ 2147483647 w 56"/>
                <a:gd name="T73" fmla="*/ 2147483647 h 46"/>
                <a:gd name="T74" fmla="*/ 2147483647 w 56"/>
                <a:gd name="T75" fmla="*/ 2147483647 h 46"/>
                <a:gd name="T76" fmla="*/ 2147483647 w 56"/>
                <a:gd name="T77" fmla="*/ 2147483647 h 46"/>
                <a:gd name="T78" fmla="*/ 2147483647 w 56"/>
                <a:gd name="T79" fmla="*/ 2147483647 h 46"/>
                <a:gd name="T80" fmla="*/ 2147483647 w 56"/>
                <a:gd name="T81" fmla="*/ 2147483647 h 46"/>
                <a:gd name="T82" fmla="*/ 2147483647 w 56"/>
                <a:gd name="T83" fmla="*/ 2147483647 h 46"/>
                <a:gd name="T84" fmla="*/ 2147483647 w 56"/>
                <a:gd name="T85" fmla="*/ 2147483647 h 46"/>
                <a:gd name="T86" fmla="*/ 2147483647 w 56"/>
                <a:gd name="T87" fmla="*/ 2147483647 h 46"/>
                <a:gd name="T88" fmla="*/ 2147483647 w 56"/>
                <a:gd name="T89" fmla="*/ 2147483647 h 46"/>
                <a:gd name="T90" fmla="*/ 2147483647 w 56"/>
                <a:gd name="T91" fmla="*/ 2147483647 h 46"/>
                <a:gd name="T92" fmla="*/ 2147483647 w 56"/>
                <a:gd name="T93" fmla="*/ 2147483647 h 46"/>
                <a:gd name="T94" fmla="*/ 2147483647 w 56"/>
                <a:gd name="T95" fmla="*/ 2147483647 h 46"/>
                <a:gd name="T96" fmla="*/ 2147483647 w 56"/>
                <a:gd name="T97" fmla="*/ 2147483647 h 46"/>
                <a:gd name="T98" fmla="*/ 2147483647 w 56"/>
                <a:gd name="T99" fmla="*/ 2147483647 h 46"/>
                <a:gd name="T100" fmla="*/ 2147483647 w 56"/>
                <a:gd name="T101" fmla="*/ 2147483647 h 46"/>
                <a:gd name="T102" fmla="*/ 2147483647 w 56"/>
                <a:gd name="T103" fmla="*/ 2147483647 h 46"/>
                <a:gd name="T104" fmla="*/ 2147483647 w 56"/>
                <a:gd name="T105" fmla="*/ 2147483647 h 46"/>
                <a:gd name="T106" fmla="*/ 2147483647 w 56"/>
                <a:gd name="T107" fmla="*/ 2147483647 h 46"/>
                <a:gd name="T108" fmla="*/ 2147483647 w 56"/>
                <a:gd name="T109" fmla="*/ 2147483647 h 46"/>
                <a:gd name="T110" fmla="*/ 2147483647 w 56"/>
                <a:gd name="T111" fmla="*/ 2147483647 h 46"/>
                <a:gd name="T112" fmla="*/ 2147483647 w 56"/>
                <a:gd name="T113" fmla="*/ 2147483647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54" y="46"/>
                  </a:moveTo>
                  <a:lnTo>
                    <a:pt x="30" y="36"/>
                  </a:lnTo>
                  <a:lnTo>
                    <a:pt x="28" y="39"/>
                  </a:lnTo>
                  <a:lnTo>
                    <a:pt x="29" y="44"/>
                  </a:lnTo>
                  <a:lnTo>
                    <a:pt x="21" y="40"/>
                  </a:lnTo>
                  <a:lnTo>
                    <a:pt x="18" y="36"/>
                  </a:lnTo>
                  <a:lnTo>
                    <a:pt x="20" y="31"/>
                  </a:lnTo>
                  <a:cubicBezTo>
                    <a:pt x="20" y="31"/>
                    <a:pt x="16" y="28"/>
                    <a:pt x="15" y="24"/>
                  </a:cubicBezTo>
                  <a:cubicBezTo>
                    <a:pt x="14" y="21"/>
                    <a:pt x="14" y="14"/>
                    <a:pt x="13" y="14"/>
                  </a:cubicBezTo>
                  <a:cubicBezTo>
                    <a:pt x="12" y="13"/>
                    <a:pt x="0" y="0"/>
                    <a:pt x="0" y="0"/>
                  </a:cubicBezTo>
                  <a:lnTo>
                    <a:pt x="18" y="10"/>
                  </a:lnTo>
                  <a:cubicBezTo>
                    <a:pt x="18" y="10"/>
                    <a:pt x="20" y="18"/>
                    <a:pt x="21" y="19"/>
                  </a:cubicBezTo>
                  <a:cubicBezTo>
                    <a:pt x="22" y="21"/>
                    <a:pt x="26" y="23"/>
                    <a:pt x="26" y="23"/>
                  </a:cubicBezTo>
                  <a:lnTo>
                    <a:pt x="28" y="18"/>
                  </a:lnTo>
                  <a:lnTo>
                    <a:pt x="33" y="15"/>
                  </a:lnTo>
                  <a:lnTo>
                    <a:pt x="41" y="19"/>
                  </a:lnTo>
                  <a:lnTo>
                    <a:pt x="36" y="22"/>
                  </a:lnTo>
                  <a:lnTo>
                    <a:pt x="33" y="27"/>
                  </a:lnTo>
                  <a:lnTo>
                    <a:pt x="56" y="33"/>
                  </a:lnTo>
                  <a:lnTo>
                    <a:pt x="54" y="46"/>
                  </a:lnTo>
                  <a:close/>
                  <a:moveTo>
                    <a:pt x="52" y="43"/>
                  </a:moveTo>
                  <a:lnTo>
                    <a:pt x="53" y="35"/>
                  </a:lnTo>
                  <a:moveTo>
                    <a:pt x="49" y="41"/>
                  </a:moveTo>
                  <a:lnTo>
                    <a:pt x="37" y="35"/>
                  </a:lnTo>
                  <a:moveTo>
                    <a:pt x="50" y="38"/>
                  </a:moveTo>
                  <a:lnTo>
                    <a:pt x="38" y="33"/>
                  </a:lnTo>
                  <a:moveTo>
                    <a:pt x="50" y="34"/>
                  </a:moveTo>
                  <a:lnTo>
                    <a:pt x="38" y="32"/>
                  </a:lnTo>
                  <a:moveTo>
                    <a:pt x="30" y="33"/>
                  </a:moveTo>
                  <a:lnTo>
                    <a:pt x="22" y="28"/>
                  </a:lnTo>
                  <a:moveTo>
                    <a:pt x="31" y="31"/>
                  </a:moveTo>
                  <a:lnTo>
                    <a:pt x="23" y="27"/>
                  </a:lnTo>
                  <a:moveTo>
                    <a:pt x="32" y="29"/>
                  </a:moveTo>
                  <a:lnTo>
                    <a:pt x="24" y="25"/>
                  </a:lnTo>
                  <a:moveTo>
                    <a:pt x="19" y="24"/>
                  </a:moveTo>
                  <a:lnTo>
                    <a:pt x="17" y="14"/>
                  </a:lnTo>
                  <a:moveTo>
                    <a:pt x="11" y="8"/>
                  </a:moveTo>
                  <a:lnTo>
                    <a:pt x="1" y="1"/>
                  </a:lnTo>
                  <a:moveTo>
                    <a:pt x="25" y="40"/>
                  </a:moveTo>
                  <a:lnTo>
                    <a:pt x="22" y="38"/>
                  </a:lnTo>
                  <a:moveTo>
                    <a:pt x="27" y="35"/>
                  </a:moveTo>
                  <a:lnTo>
                    <a:pt x="25" y="38"/>
                  </a:lnTo>
                  <a:moveTo>
                    <a:pt x="22" y="33"/>
                  </a:moveTo>
                  <a:lnTo>
                    <a:pt x="21" y="36"/>
                  </a:lnTo>
                  <a:moveTo>
                    <a:pt x="36" y="19"/>
                  </a:moveTo>
                  <a:lnTo>
                    <a:pt x="34" y="20"/>
                  </a:lnTo>
                  <a:moveTo>
                    <a:pt x="33" y="17"/>
                  </a:moveTo>
                  <a:lnTo>
                    <a:pt x="31" y="18"/>
                  </a:lnTo>
                  <a:moveTo>
                    <a:pt x="33" y="22"/>
                  </a:moveTo>
                  <a:lnTo>
                    <a:pt x="31" y="25"/>
                  </a:lnTo>
                  <a:moveTo>
                    <a:pt x="30" y="21"/>
                  </a:moveTo>
                  <a:lnTo>
                    <a:pt x="28" y="24"/>
                  </a:lnTo>
                  <a:moveTo>
                    <a:pt x="16" y="11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1"/>
                    <a:pt x="13" y="11"/>
                    <a:pt x="14" y="10"/>
                  </a:cubicBezTo>
                  <a:cubicBezTo>
                    <a:pt x="14" y="10"/>
                    <a:pt x="15" y="9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6" name="Freeform 49"/>
            <p:cNvSpPr>
              <a:spLocks noEditPoints="1"/>
            </p:cNvSpPr>
            <p:nvPr/>
          </p:nvSpPr>
          <p:spPr bwMode="auto">
            <a:xfrm>
              <a:off x="1969" y="2339"/>
              <a:ext cx="207" cy="390"/>
            </a:xfrm>
            <a:custGeom>
              <a:avLst/>
              <a:gdLst>
                <a:gd name="T0" fmla="*/ 2147483647 w 34"/>
                <a:gd name="T1" fmla="*/ 2147483647 h 67"/>
                <a:gd name="T2" fmla="*/ 2147483647 w 34"/>
                <a:gd name="T3" fmla="*/ 2147483647 h 67"/>
                <a:gd name="T4" fmla="*/ 2147483647 w 34"/>
                <a:gd name="T5" fmla="*/ 2147483647 h 67"/>
                <a:gd name="T6" fmla="*/ 2147483647 w 34"/>
                <a:gd name="T7" fmla="*/ 2147483647 h 67"/>
                <a:gd name="T8" fmla="*/ 0 w 34"/>
                <a:gd name="T9" fmla="*/ 2147483647 h 67"/>
                <a:gd name="T10" fmla="*/ 0 w 34"/>
                <a:gd name="T11" fmla="*/ 2147483647 h 67"/>
                <a:gd name="T12" fmla="*/ 2147483647 w 34"/>
                <a:gd name="T13" fmla="*/ 2147483647 h 67"/>
                <a:gd name="T14" fmla="*/ 2147483647 w 34"/>
                <a:gd name="T15" fmla="*/ 2147483647 h 67"/>
                <a:gd name="T16" fmla="*/ 2147483647 w 34"/>
                <a:gd name="T17" fmla="*/ 2147483647 h 67"/>
                <a:gd name="T18" fmla="*/ 2147483647 w 34"/>
                <a:gd name="T19" fmla="*/ 0 h 67"/>
                <a:gd name="T20" fmla="*/ 2147483647 w 34"/>
                <a:gd name="T21" fmla="*/ 2147483647 h 67"/>
                <a:gd name="T22" fmla="*/ 2147483647 w 34"/>
                <a:gd name="T23" fmla="*/ 2147483647 h 67"/>
                <a:gd name="T24" fmla="*/ 2147483647 w 34"/>
                <a:gd name="T25" fmla="*/ 2147483647 h 67"/>
                <a:gd name="T26" fmla="*/ 2147483647 w 34"/>
                <a:gd name="T27" fmla="*/ 2147483647 h 67"/>
                <a:gd name="T28" fmla="*/ 2147483647 w 34"/>
                <a:gd name="T29" fmla="*/ 2147483647 h 67"/>
                <a:gd name="T30" fmla="*/ 2147483647 w 34"/>
                <a:gd name="T31" fmla="*/ 2147483647 h 67"/>
                <a:gd name="T32" fmla="*/ 2147483647 w 34"/>
                <a:gd name="T33" fmla="*/ 2147483647 h 67"/>
                <a:gd name="T34" fmla="*/ 2147483647 w 34"/>
                <a:gd name="T35" fmla="*/ 2147483647 h 67"/>
                <a:gd name="T36" fmla="*/ 2147483647 w 34"/>
                <a:gd name="T37" fmla="*/ 2147483647 h 67"/>
                <a:gd name="T38" fmla="*/ 2147483647 w 34"/>
                <a:gd name="T39" fmla="*/ 2147483647 h 67"/>
                <a:gd name="T40" fmla="*/ 2147483647 w 34"/>
                <a:gd name="T41" fmla="*/ 2147483647 h 67"/>
                <a:gd name="T42" fmla="*/ 2147483647 w 34"/>
                <a:gd name="T43" fmla="*/ 2147483647 h 67"/>
                <a:gd name="T44" fmla="*/ 2147483647 w 34"/>
                <a:gd name="T45" fmla="*/ 2147483647 h 67"/>
                <a:gd name="T46" fmla="*/ 2147483647 w 34"/>
                <a:gd name="T47" fmla="*/ 2147483647 h 67"/>
                <a:gd name="T48" fmla="*/ 2147483647 w 34"/>
                <a:gd name="T49" fmla="*/ 2147483647 h 67"/>
                <a:gd name="T50" fmla="*/ 2147483647 w 34"/>
                <a:gd name="T51" fmla="*/ 2147483647 h 67"/>
                <a:gd name="T52" fmla="*/ 2147483647 w 34"/>
                <a:gd name="T53" fmla="*/ 2147483647 h 67"/>
                <a:gd name="T54" fmla="*/ 2147483647 w 34"/>
                <a:gd name="T55" fmla="*/ 2147483647 h 67"/>
                <a:gd name="T56" fmla="*/ 2147483647 w 34"/>
                <a:gd name="T57" fmla="*/ 2147483647 h 67"/>
                <a:gd name="T58" fmla="*/ 2147483647 w 34"/>
                <a:gd name="T59" fmla="*/ 2147483647 h 67"/>
                <a:gd name="T60" fmla="*/ 2147483647 w 34"/>
                <a:gd name="T61" fmla="*/ 2147483647 h 67"/>
                <a:gd name="T62" fmla="*/ 2147483647 w 34"/>
                <a:gd name="T63" fmla="*/ 2147483647 h 67"/>
                <a:gd name="T64" fmla="*/ 2147483647 w 34"/>
                <a:gd name="T65" fmla="*/ 2147483647 h 67"/>
                <a:gd name="T66" fmla="*/ 2147483647 w 34"/>
                <a:gd name="T67" fmla="*/ 2147483647 h 67"/>
                <a:gd name="T68" fmla="*/ 2147483647 w 34"/>
                <a:gd name="T69" fmla="*/ 2147483647 h 67"/>
                <a:gd name="T70" fmla="*/ 2147483647 w 34"/>
                <a:gd name="T71" fmla="*/ 2147483647 h 67"/>
                <a:gd name="T72" fmla="*/ 2147483647 w 34"/>
                <a:gd name="T73" fmla="*/ 2147483647 h 67"/>
                <a:gd name="T74" fmla="*/ 2147483647 w 34"/>
                <a:gd name="T75" fmla="*/ 2147483647 h 67"/>
                <a:gd name="T76" fmla="*/ 2147483647 w 34"/>
                <a:gd name="T77" fmla="*/ 2147483647 h 67"/>
                <a:gd name="T78" fmla="*/ 2147483647 w 34"/>
                <a:gd name="T79" fmla="*/ 2147483647 h 67"/>
                <a:gd name="T80" fmla="*/ 2147483647 w 34"/>
                <a:gd name="T81" fmla="*/ 2147483647 h 67"/>
                <a:gd name="T82" fmla="*/ 2147483647 w 34"/>
                <a:gd name="T83" fmla="*/ 2147483647 h 67"/>
                <a:gd name="T84" fmla="*/ 2147483647 w 34"/>
                <a:gd name="T85" fmla="*/ 2147483647 h 67"/>
                <a:gd name="T86" fmla="*/ 2147483647 w 34"/>
                <a:gd name="T87" fmla="*/ 2147483647 h 67"/>
                <a:gd name="T88" fmla="*/ 2147483647 w 34"/>
                <a:gd name="T89" fmla="*/ 2147483647 h 67"/>
                <a:gd name="T90" fmla="*/ 2147483647 w 34"/>
                <a:gd name="T91" fmla="*/ 2147483647 h 67"/>
                <a:gd name="T92" fmla="*/ 2147483647 w 34"/>
                <a:gd name="T93" fmla="*/ 2147483647 h 67"/>
                <a:gd name="T94" fmla="*/ 2147483647 w 34"/>
                <a:gd name="T95" fmla="*/ 2147483647 h 67"/>
                <a:gd name="T96" fmla="*/ 2147483647 w 34"/>
                <a:gd name="T97" fmla="*/ 2147483647 h 67"/>
                <a:gd name="T98" fmla="*/ 2147483647 w 34"/>
                <a:gd name="T99" fmla="*/ 2147483647 h 67"/>
                <a:gd name="T100" fmla="*/ 2147483647 w 34"/>
                <a:gd name="T101" fmla="*/ 2147483647 h 67"/>
                <a:gd name="T102" fmla="*/ 2147483647 w 34"/>
                <a:gd name="T103" fmla="*/ 2147483647 h 67"/>
                <a:gd name="T104" fmla="*/ 2147483647 w 34"/>
                <a:gd name="T105" fmla="*/ 2147483647 h 67"/>
                <a:gd name="T106" fmla="*/ 2147483647 w 34"/>
                <a:gd name="T107" fmla="*/ 2147483647 h 67"/>
                <a:gd name="T108" fmla="*/ 2147483647 w 34"/>
                <a:gd name="T109" fmla="*/ 2147483647 h 67"/>
                <a:gd name="T110" fmla="*/ 2147483647 w 34"/>
                <a:gd name="T111" fmla="*/ 2147483647 h 67"/>
                <a:gd name="T112" fmla="*/ 2147483647 w 34"/>
                <a:gd name="T113" fmla="*/ 2147483647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26" y="67"/>
                  </a:move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4" y="37"/>
                  </a:lnTo>
                  <a:cubicBezTo>
                    <a:pt x="4" y="37"/>
                    <a:pt x="2" y="32"/>
                    <a:pt x="3" y="29"/>
                  </a:cubicBezTo>
                  <a:cubicBezTo>
                    <a:pt x="3" y="25"/>
                    <a:pt x="7" y="20"/>
                    <a:pt x="6" y="18"/>
                  </a:cubicBezTo>
                  <a:cubicBezTo>
                    <a:pt x="6" y="17"/>
                    <a:pt x="2" y="0"/>
                    <a:pt x="2" y="0"/>
                  </a:cubicBezTo>
                  <a:lnTo>
                    <a:pt x="13" y="18"/>
                  </a:lnTo>
                  <a:cubicBezTo>
                    <a:pt x="13" y="18"/>
                    <a:pt x="10" y="26"/>
                    <a:pt x="10" y="27"/>
                  </a:cubicBezTo>
                  <a:cubicBezTo>
                    <a:pt x="11" y="29"/>
                    <a:pt x="13" y="32"/>
                    <a:pt x="13" y="32"/>
                  </a:cubicBezTo>
                  <a:lnTo>
                    <a:pt x="17" y="30"/>
                  </a:lnTo>
                  <a:lnTo>
                    <a:pt x="23" y="3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26" y="67"/>
                  </a:lnTo>
                  <a:close/>
                  <a:moveTo>
                    <a:pt x="25" y="63"/>
                  </a:moveTo>
                  <a:lnTo>
                    <a:pt x="30" y="57"/>
                  </a:lnTo>
                  <a:moveTo>
                    <a:pt x="24" y="60"/>
                  </a:moveTo>
                  <a:lnTo>
                    <a:pt x="17" y="49"/>
                  </a:lnTo>
                  <a:moveTo>
                    <a:pt x="26" y="58"/>
                  </a:moveTo>
                  <a:lnTo>
                    <a:pt x="18" y="48"/>
                  </a:lnTo>
                  <a:moveTo>
                    <a:pt x="28" y="55"/>
                  </a:moveTo>
                  <a:lnTo>
                    <a:pt x="19" y="47"/>
                  </a:lnTo>
                  <a:moveTo>
                    <a:pt x="11" y="43"/>
                  </a:moveTo>
                  <a:lnTo>
                    <a:pt x="7" y="36"/>
                  </a:lnTo>
                  <a:moveTo>
                    <a:pt x="13" y="42"/>
                  </a:moveTo>
                  <a:lnTo>
                    <a:pt x="9" y="35"/>
                  </a:lnTo>
                  <a:moveTo>
                    <a:pt x="15" y="41"/>
                  </a:moveTo>
                  <a:lnTo>
                    <a:pt x="10" y="34"/>
                  </a:lnTo>
                  <a:moveTo>
                    <a:pt x="7" y="31"/>
                  </a:moveTo>
                  <a:lnTo>
                    <a:pt x="9" y="21"/>
                  </a:lnTo>
                  <a:moveTo>
                    <a:pt x="7" y="13"/>
                  </a:moveTo>
                  <a:lnTo>
                    <a:pt x="3" y="1"/>
                  </a:lnTo>
                  <a:moveTo>
                    <a:pt x="4" y="47"/>
                  </a:moveTo>
                  <a:lnTo>
                    <a:pt x="1" y="44"/>
                  </a:lnTo>
                  <a:moveTo>
                    <a:pt x="8" y="43"/>
                  </a:moveTo>
                  <a:lnTo>
                    <a:pt x="5" y="45"/>
                  </a:lnTo>
                  <a:moveTo>
                    <a:pt x="5" y="40"/>
                  </a:moveTo>
                  <a:lnTo>
                    <a:pt x="2" y="42"/>
                  </a:lnTo>
                  <a:moveTo>
                    <a:pt x="24" y="34"/>
                  </a:moveTo>
                  <a:lnTo>
                    <a:pt x="21" y="34"/>
                  </a:lnTo>
                  <a:moveTo>
                    <a:pt x="22" y="32"/>
                  </a:moveTo>
                  <a:lnTo>
                    <a:pt x="20" y="32"/>
                  </a:lnTo>
                  <a:moveTo>
                    <a:pt x="19" y="36"/>
                  </a:moveTo>
                  <a:lnTo>
                    <a:pt x="16" y="38"/>
                  </a:lnTo>
                  <a:moveTo>
                    <a:pt x="18" y="33"/>
                  </a:moveTo>
                  <a:lnTo>
                    <a:pt x="14" y="35"/>
                  </a:lnTo>
                  <a:moveTo>
                    <a:pt x="10" y="18"/>
                  </a:moveTo>
                  <a:cubicBezTo>
                    <a:pt x="9" y="18"/>
                    <a:pt x="9" y="18"/>
                    <a:pt x="8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0" y="17"/>
                    <a:pt x="10" y="18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7" name="Freeform 50"/>
            <p:cNvSpPr>
              <a:spLocks noEditPoints="1"/>
            </p:cNvSpPr>
            <p:nvPr/>
          </p:nvSpPr>
          <p:spPr bwMode="auto">
            <a:xfrm>
              <a:off x="1836" y="1957"/>
              <a:ext cx="176" cy="406"/>
            </a:xfrm>
            <a:custGeom>
              <a:avLst/>
              <a:gdLst>
                <a:gd name="T0" fmla="*/ 2147483647 w 29"/>
                <a:gd name="T1" fmla="*/ 2147483647 h 70"/>
                <a:gd name="T2" fmla="*/ 2147483647 w 29"/>
                <a:gd name="T3" fmla="*/ 2147483647 h 70"/>
                <a:gd name="T4" fmla="*/ 2147483647 w 29"/>
                <a:gd name="T5" fmla="*/ 2147483647 h 70"/>
                <a:gd name="T6" fmla="*/ 2147483647 w 29"/>
                <a:gd name="T7" fmla="*/ 2147483647 h 70"/>
                <a:gd name="T8" fmla="*/ 0 w 29"/>
                <a:gd name="T9" fmla="*/ 2147483647 h 70"/>
                <a:gd name="T10" fmla="*/ 2147483647 w 29"/>
                <a:gd name="T11" fmla="*/ 2147483647 h 70"/>
                <a:gd name="T12" fmla="*/ 2147483647 w 29"/>
                <a:gd name="T13" fmla="*/ 2147483647 h 70"/>
                <a:gd name="T14" fmla="*/ 2147483647 w 29"/>
                <a:gd name="T15" fmla="*/ 2147483647 h 70"/>
                <a:gd name="T16" fmla="*/ 2147483647 w 29"/>
                <a:gd name="T17" fmla="*/ 2147483647 h 70"/>
                <a:gd name="T18" fmla="*/ 2147483647 w 29"/>
                <a:gd name="T19" fmla="*/ 0 h 70"/>
                <a:gd name="T20" fmla="*/ 2147483647 w 29"/>
                <a:gd name="T21" fmla="*/ 2147483647 h 70"/>
                <a:gd name="T22" fmla="*/ 2147483647 w 29"/>
                <a:gd name="T23" fmla="*/ 2147483647 h 70"/>
                <a:gd name="T24" fmla="*/ 2147483647 w 29"/>
                <a:gd name="T25" fmla="*/ 2147483647 h 70"/>
                <a:gd name="T26" fmla="*/ 2147483647 w 29"/>
                <a:gd name="T27" fmla="*/ 2147483647 h 70"/>
                <a:gd name="T28" fmla="*/ 2147483647 w 29"/>
                <a:gd name="T29" fmla="*/ 2147483647 h 70"/>
                <a:gd name="T30" fmla="*/ 2147483647 w 29"/>
                <a:gd name="T31" fmla="*/ 2147483647 h 70"/>
                <a:gd name="T32" fmla="*/ 2147483647 w 29"/>
                <a:gd name="T33" fmla="*/ 2147483647 h 70"/>
                <a:gd name="T34" fmla="*/ 2147483647 w 29"/>
                <a:gd name="T35" fmla="*/ 2147483647 h 70"/>
                <a:gd name="T36" fmla="*/ 2147483647 w 29"/>
                <a:gd name="T37" fmla="*/ 2147483647 h 70"/>
                <a:gd name="T38" fmla="*/ 2147483647 w 29"/>
                <a:gd name="T39" fmla="*/ 2147483647 h 70"/>
                <a:gd name="T40" fmla="*/ 2147483647 w 29"/>
                <a:gd name="T41" fmla="*/ 2147483647 h 70"/>
                <a:gd name="T42" fmla="*/ 2147483647 w 29"/>
                <a:gd name="T43" fmla="*/ 2147483647 h 70"/>
                <a:gd name="T44" fmla="*/ 2147483647 w 29"/>
                <a:gd name="T45" fmla="*/ 2147483647 h 70"/>
                <a:gd name="T46" fmla="*/ 2147483647 w 29"/>
                <a:gd name="T47" fmla="*/ 2147483647 h 70"/>
                <a:gd name="T48" fmla="*/ 2147483647 w 29"/>
                <a:gd name="T49" fmla="*/ 2147483647 h 70"/>
                <a:gd name="T50" fmla="*/ 2147483647 w 29"/>
                <a:gd name="T51" fmla="*/ 2147483647 h 70"/>
                <a:gd name="T52" fmla="*/ 2147483647 w 29"/>
                <a:gd name="T53" fmla="*/ 2147483647 h 70"/>
                <a:gd name="T54" fmla="*/ 2147483647 w 29"/>
                <a:gd name="T55" fmla="*/ 2147483647 h 70"/>
                <a:gd name="T56" fmla="*/ 2147483647 w 29"/>
                <a:gd name="T57" fmla="*/ 2147483647 h 70"/>
                <a:gd name="T58" fmla="*/ 2147483647 w 29"/>
                <a:gd name="T59" fmla="*/ 2147483647 h 70"/>
                <a:gd name="T60" fmla="*/ 2147483647 w 29"/>
                <a:gd name="T61" fmla="*/ 2147483647 h 70"/>
                <a:gd name="T62" fmla="*/ 2147483647 w 29"/>
                <a:gd name="T63" fmla="*/ 2147483647 h 70"/>
                <a:gd name="T64" fmla="*/ 2147483647 w 29"/>
                <a:gd name="T65" fmla="*/ 2147483647 h 70"/>
                <a:gd name="T66" fmla="*/ 2147483647 w 29"/>
                <a:gd name="T67" fmla="*/ 2147483647 h 70"/>
                <a:gd name="T68" fmla="*/ 2147483647 w 29"/>
                <a:gd name="T69" fmla="*/ 2147483647 h 70"/>
                <a:gd name="T70" fmla="*/ 2147483647 w 29"/>
                <a:gd name="T71" fmla="*/ 2147483647 h 70"/>
                <a:gd name="T72" fmla="*/ 2147483647 w 29"/>
                <a:gd name="T73" fmla="*/ 2147483647 h 70"/>
                <a:gd name="T74" fmla="*/ 2147483647 w 29"/>
                <a:gd name="T75" fmla="*/ 2147483647 h 70"/>
                <a:gd name="T76" fmla="*/ 2147483647 w 29"/>
                <a:gd name="T77" fmla="*/ 2147483647 h 70"/>
                <a:gd name="T78" fmla="*/ 2147483647 w 29"/>
                <a:gd name="T79" fmla="*/ 2147483647 h 70"/>
                <a:gd name="T80" fmla="*/ 2147483647 w 29"/>
                <a:gd name="T81" fmla="*/ 2147483647 h 70"/>
                <a:gd name="T82" fmla="*/ 2147483647 w 29"/>
                <a:gd name="T83" fmla="*/ 2147483647 h 70"/>
                <a:gd name="T84" fmla="*/ 2147483647 w 29"/>
                <a:gd name="T85" fmla="*/ 2147483647 h 70"/>
                <a:gd name="T86" fmla="*/ 2147483647 w 29"/>
                <a:gd name="T87" fmla="*/ 2147483647 h 70"/>
                <a:gd name="T88" fmla="*/ 2147483647 w 29"/>
                <a:gd name="T89" fmla="*/ 2147483647 h 70"/>
                <a:gd name="T90" fmla="*/ 2147483647 w 29"/>
                <a:gd name="T91" fmla="*/ 2147483647 h 70"/>
                <a:gd name="T92" fmla="*/ 2147483647 w 29"/>
                <a:gd name="T93" fmla="*/ 2147483647 h 70"/>
                <a:gd name="T94" fmla="*/ 2147483647 w 29"/>
                <a:gd name="T95" fmla="*/ 2147483647 h 70"/>
                <a:gd name="T96" fmla="*/ 2147483647 w 29"/>
                <a:gd name="T97" fmla="*/ 2147483647 h 70"/>
                <a:gd name="T98" fmla="*/ 2147483647 w 29"/>
                <a:gd name="T99" fmla="*/ 2147483647 h 70"/>
                <a:gd name="T100" fmla="*/ 2147483647 w 29"/>
                <a:gd name="T101" fmla="*/ 2147483647 h 70"/>
                <a:gd name="T102" fmla="*/ 2147483647 w 29"/>
                <a:gd name="T103" fmla="*/ 2147483647 h 70"/>
                <a:gd name="T104" fmla="*/ 2147483647 w 29"/>
                <a:gd name="T105" fmla="*/ 2147483647 h 70"/>
                <a:gd name="T106" fmla="*/ 2147483647 w 29"/>
                <a:gd name="T107" fmla="*/ 2147483647 h 70"/>
                <a:gd name="T108" fmla="*/ 2147483647 w 29"/>
                <a:gd name="T109" fmla="*/ 2147483647 h 70"/>
                <a:gd name="T110" fmla="*/ 2147483647 w 29"/>
                <a:gd name="T111" fmla="*/ 2147483647 h 70"/>
                <a:gd name="T112" fmla="*/ 2147483647 w 29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3" y="70"/>
                  </a:move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9" y="33"/>
                  </a:lnTo>
                  <a:cubicBezTo>
                    <a:pt x="9" y="33"/>
                    <a:pt x="9" y="28"/>
                    <a:pt x="11" y="25"/>
                  </a:cubicBezTo>
                  <a:cubicBezTo>
                    <a:pt x="14" y="22"/>
                    <a:pt x="20" y="19"/>
                    <a:pt x="20" y="18"/>
                  </a:cubicBezTo>
                  <a:cubicBezTo>
                    <a:pt x="20" y="17"/>
                    <a:pt x="25" y="0"/>
                    <a:pt x="25" y="0"/>
                  </a:cubicBezTo>
                  <a:lnTo>
                    <a:pt x="26" y="20"/>
                  </a:lnTo>
                  <a:cubicBezTo>
                    <a:pt x="26" y="20"/>
                    <a:pt x="19" y="26"/>
                    <a:pt x="18" y="28"/>
                  </a:cubicBezTo>
                  <a:cubicBezTo>
                    <a:pt x="18" y="29"/>
                    <a:pt x="18" y="33"/>
                    <a:pt x="18" y="33"/>
                  </a:cubicBezTo>
                  <a:lnTo>
                    <a:pt x="24" y="33"/>
                  </a:lnTo>
                  <a:lnTo>
                    <a:pt x="28" y="36"/>
                  </a:lnTo>
                  <a:lnTo>
                    <a:pt x="29" y="45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24" y="65"/>
                  </a:lnTo>
                  <a:lnTo>
                    <a:pt x="13" y="70"/>
                  </a:lnTo>
                  <a:close/>
                  <a:moveTo>
                    <a:pt x="14" y="66"/>
                  </a:moveTo>
                  <a:lnTo>
                    <a:pt x="21" y="63"/>
                  </a:lnTo>
                  <a:moveTo>
                    <a:pt x="14" y="63"/>
                  </a:moveTo>
                  <a:lnTo>
                    <a:pt x="14" y="50"/>
                  </a:lnTo>
                  <a:moveTo>
                    <a:pt x="17" y="62"/>
                  </a:moveTo>
                  <a:lnTo>
                    <a:pt x="15" y="50"/>
                  </a:lnTo>
                  <a:moveTo>
                    <a:pt x="21" y="61"/>
                  </a:moveTo>
                  <a:lnTo>
                    <a:pt x="16" y="49"/>
                  </a:lnTo>
                  <a:moveTo>
                    <a:pt x="11" y="42"/>
                  </a:moveTo>
                  <a:lnTo>
                    <a:pt x="11" y="33"/>
                  </a:lnTo>
                  <a:moveTo>
                    <a:pt x="14" y="42"/>
                  </a:moveTo>
                  <a:lnTo>
                    <a:pt x="14" y="33"/>
                  </a:lnTo>
                  <a:moveTo>
                    <a:pt x="15" y="42"/>
                  </a:moveTo>
                  <a:lnTo>
                    <a:pt x="15" y="33"/>
                  </a:lnTo>
                  <a:moveTo>
                    <a:pt x="14" y="29"/>
                  </a:moveTo>
                  <a:lnTo>
                    <a:pt x="21" y="22"/>
                  </a:lnTo>
                  <a:moveTo>
                    <a:pt x="23" y="13"/>
                  </a:moveTo>
                  <a:lnTo>
                    <a:pt x="25" y="1"/>
                  </a:lnTo>
                  <a:moveTo>
                    <a:pt x="3" y="42"/>
                  </a:moveTo>
                  <a:lnTo>
                    <a:pt x="3" y="38"/>
                  </a:lnTo>
                  <a:moveTo>
                    <a:pt x="8" y="40"/>
                  </a:moveTo>
                  <a:lnTo>
                    <a:pt x="5" y="40"/>
                  </a:lnTo>
                  <a:moveTo>
                    <a:pt x="7" y="36"/>
                  </a:moveTo>
                  <a:lnTo>
                    <a:pt x="4" y="36"/>
                  </a:lnTo>
                  <a:moveTo>
                    <a:pt x="27" y="40"/>
                  </a:moveTo>
                  <a:lnTo>
                    <a:pt x="24" y="39"/>
                  </a:lnTo>
                  <a:moveTo>
                    <a:pt x="27" y="37"/>
                  </a:moveTo>
                  <a:lnTo>
                    <a:pt x="25" y="36"/>
                  </a:lnTo>
                  <a:moveTo>
                    <a:pt x="22" y="39"/>
                  </a:moveTo>
                  <a:lnTo>
                    <a:pt x="18" y="39"/>
                  </a:lnTo>
                  <a:moveTo>
                    <a:pt x="22" y="36"/>
                  </a:moveTo>
                  <a:lnTo>
                    <a:pt x="18" y="36"/>
                  </a:lnTo>
                  <a:moveTo>
                    <a:pt x="23" y="19"/>
                  </a:moveTo>
                  <a:cubicBezTo>
                    <a:pt x="22" y="19"/>
                    <a:pt x="22" y="19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19"/>
                    <a:pt x="23" y="1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8" name="Freeform 51"/>
            <p:cNvSpPr>
              <a:spLocks noEditPoints="1"/>
            </p:cNvSpPr>
            <p:nvPr/>
          </p:nvSpPr>
          <p:spPr bwMode="auto">
            <a:xfrm>
              <a:off x="1915" y="1625"/>
              <a:ext cx="279" cy="327"/>
            </a:xfrm>
            <a:custGeom>
              <a:avLst/>
              <a:gdLst>
                <a:gd name="T0" fmla="*/ 0 w 46"/>
                <a:gd name="T1" fmla="*/ 2147483647 h 56"/>
                <a:gd name="T2" fmla="*/ 2147483647 w 46"/>
                <a:gd name="T3" fmla="*/ 2147483647 h 56"/>
                <a:gd name="T4" fmla="*/ 2147483647 w 46"/>
                <a:gd name="T5" fmla="*/ 2147483647 h 56"/>
                <a:gd name="T6" fmla="*/ 2147483647 w 46"/>
                <a:gd name="T7" fmla="*/ 2147483647 h 56"/>
                <a:gd name="T8" fmla="*/ 2147483647 w 46"/>
                <a:gd name="T9" fmla="*/ 2147483647 h 56"/>
                <a:gd name="T10" fmla="*/ 2147483647 w 46"/>
                <a:gd name="T11" fmla="*/ 2147483647 h 56"/>
                <a:gd name="T12" fmla="*/ 2147483647 w 46"/>
                <a:gd name="T13" fmla="*/ 2147483647 h 56"/>
                <a:gd name="T14" fmla="*/ 2147483647 w 46"/>
                <a:gd name="T15" fmla="*/ 2147483647 h 56"/>
                <a:gd name="T16" fmla="*/ 2147483647 w 46"/>
                <a:gd name="T17" fmla="*/ 2147483647 h 56"/>
                <a:gd name="T18" fmla="*/ 2147483647 w 46"/>
                <a:gd name="T19" fmla="*/ 0 h 56"/>
                <a:gd name="T20" fmla="*/ 2147483647 w 46"/>
                <a:gd name="T21" fmla="*/ 2147483647 h 56"/>
                <a:gd name="T22" fmla="*/ 2147483647 w 46"/>
                <a:gd name="T23" fmla="*/ 2147483647 h 56"/>
                <a:gd name="T24" fmla="*/ 2147483647 w 46"/>
                <a:gd name="T25" fmla="*/ 2147483647 h 56"/>
                <a:gd name="T26" fmla="*/ 2147483647 w 46"/>
                <a:gd name="T27" fmla="*/ 2147483647 h 56"/>
                <a:gd name="T28" fmla="*/ 2147483647 w 46"/>
                <a:gd name="T29" fmla="*/ 2147483647 h 56"/>
                <a:gd name="T30" fmla="*/ 2147483647 w 46"/>
                <a:gd name="T31" fmla="*/ 2147483647 h 56"/>
                <a:gd name="T32" fmla="*/ 2147483647 w 46"/>
                <a:gd name="T33" fmla="*/ 2147483647 h 56"/>
                <a:gd name="T34" fmla="*/ 2147483647 w 46"/>
                <a:gd name="T35" fmla="*/ 2147483647 h 56"/>
                <a:gd name="T36" fmla="*/ 2147483647 w 46"/>
                <a:gd name="T37" fmla="*/ 2147483647 h 56"/>
                <a:gd name="T38" fmla="*/ 0 w 46"/>
                <a:gd name="T39" fmla="*/ 2147483647 h 56"/>
                <a:gd name="T40" fmla="*/ 2147483647 w 46"/>
                <a:gd name="T41" fmla="*/ 2147483647 h 56"/>
                <a:gd name="T42" fmla="*/ 2147483647 w 46"/>
                <a:gd name="T43" fmla="*/ 2147483647 h 56"/>
                <a:gd name="T44" fmla="*/ 2147483647 w 46"/>
                <a:gd name="T45" fmla="*/ 2147483647 h 56"/>
                <a:gd name="T46" fmla="*/ 2147483647 w 46"/>
                <a:gd name="T47" fmla="*/ 2147483647 h 56"/>
                <a:gd name="T48" fmla="*/ 2147483647 w 46"/>
                <a:gd name="T49" fmla="*/ 2147483647 h 56"/>
                <a:gd name="T50" fmla="*/ 2147483647 w 46"/>
                <a:gd name="T51" fmla="*/ 2147483647 h 56"/>
                <a:gd name="T52" fmla="*/ 2147483647 w 46"/>
                <a:gd name="T53" fmla="*/ 2147483647 h 56"/>
                <a:gd name="T54" fmla="*/ 2147483647 w 46"/>
                <a:gd name="T55" fmla="*/ 2147483647 h 56"/>
                <a:gd name="T56" fmla="*/ 2147483647 w 46"/>
                <a:gd name="T57" fmla="*/ 2147483647 h 56"/>
                <a:gd name="T58" fmla="*/ 2147483647 w 46"/>
                <a:gd name="T59" fmla="*/ 2147483647 h 56"/>
                <a:gd name="T60" fmla="*/ 2147483647 w 46"/>
                <a:gd name="T61" fmla="*/ 2147483647 h 56"/>
                <a:gd name="T62" fmla="*/ 2147483647 w 46"/>
                <a:gd name="T63" fmla="*/ 2147483647 h 56"/>
                <a:gd name="T64" fmla="*/ 2147483647 w 46"/>
                <a:gd name="T65" fmla="*/ 2147483647 h 56"/>
                <a:gd name="T66" fmla="*/ 2147483647 w 46"/>
                <a:gd name="T67" fmla="*/ 2147483647 h 56"/>
                <a:gd name="T68" fmla="*/ 2147483647 w 46"/>
                <a:gd name="T69" fmla="*/ 2147483647 h 56"/>
                <a:gd name="T70" fmla="*/ 2147483647 w 46"/>
                <a:gd name="T71" fmla="*/ 2147483647 h 56"/>
                <a:gd name="T72" fmla="*/ 2147483647 w 46"/>
                <a:gd name="T73" fmla="*/ 2147483647 h 56"/>
                <a:gd name="T74" fmla="*/ 2147483647 w 46"/>
                <a:gd name="T75" fmla="*/ 2147483647 h 56"/>
                <a:gd name="T76" fmla="*/ 2147483647 w 46"/>
                <a:gd name="T77" fmla="*/ 2147483647 h 56"/>
                <a:gd name="T78" fmla="*/ 2147483647 w 46"/>
                <a:gd name="T79" fmla="*/ 2147483647 h 56"/>
                <a:gd name="T80" fmla="*/ 2147483647 w 46"/>
                <a:gd name="T81" fmla="*/ 2147483647 h 56"/>
                <a:gd name="T82" fmla="*/ 2147483647 w 46"/>
                <a:gd name="T83" fmla="*/ 2147483647 h 56"/>
                <a:gd name="T84" fmla="*/ 2147483647 w 46"/>
                <a:gd name="T85" fmla="*/ 2147483647 h 56"/>
                <a:gd name="T86" fmla="*/ 2147483647 w 46"/>
                <a:gd name="T87" fmla="*/ 2147483647 h 56"/>
                <a:gd name="T88" fmla="*/ 2147483647 w 46"/>
                <a:gd name="T89" fmla="*/ 2147483647 h 56"/>
                <a:gd name="T90" fmla="*/ 2147483647 w 46"/>
                <a:gd name="T91" fmla="*/ 2147483647 h 56"/>
                <a:gd name="T92" fmla="*/ 2147483647 w 46"/>
                <a:gd name="T93" fmla="*/ 2147483647 h 56"/>
                <a:gd name="T94" fmla="*/ 2147483647 w 46"/>
                <a:gd name="T95" fmla="*/ 2147483647 h 56"/>
                <a:gd name="T96" fmla="*/ 2147483647 w 46"/>
                <a:gd name="T97" fmla="*/ 2147483647 h 56"/>
                <a:gd name="T98" fmla="*/ 2147483647 w 46"/>
                <a:gd name="T99" fmla="*/ 2147483647 h 56"/>
                <a:gd name="T100" fmla="*/ 2147483647 w 46"/>
                <a:gd name="T101" fmla="*/ 2147483647 h 56"/>
                <a:gd name="T102" fmla="*/ 2147483647 w 46"/>
                <a:gd name="T103" fmla="*/ 2147483647 h 56"/>
                <a:gd name="T104" fmla="*/ 2147483647 w 46"/>
                <a:gd name="T105" fmla="*/ 2147483647 h 56"/>
                <a:gd name="T106" fmla="*/ 2147483647 w 46"/>
                <a:gd name="T107" fmla="*/ 2147483647 h 56"/>
                <a:gd name="T108" fmla="*/ 2147483647 w 46"/>
                <a:gd name="T109" fmla="*/ 2147483647 h 56"/>
                <a:gd name="T110" fmla="*/ 2147483647 w 46"/>
                <a:gd name="T111" fmla="*/ 2147483647 h 56"/>
                <a:gd name="T112" fmla="*/ 2147483647 w 46"/>
                <a:gd name="T113" fmla="*/ 2147483647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0" y="54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5" y="20"/>
                  </a:lnTo>
                  <a:cubicBezTo>
                    <a:pt x="15" y="20"/>
                    <a:pt x="18" y="16"/>
                    <a:pt x="22" y="15"/>
                  </a:cubicBezTo>
                  <a:cubicBezTo>
                    <a:pt x="25" y="14"/>
                    <a:pt x="32" y="14"/>
                    <a:pt x="32" y="13"/>
                  </a:cubicBezTo>
                  <a:cubicBezTo>
                    <a:pt x="33" y="12"/>
                    <a:pt x="46" y="0"/>
                    <a:pt x="46" y="0"/>
                  </a:cubicBezTo>
                  <a:lnTo>
                    <a:pt x="36" y="18"/>
                  </a:lnTo>
                  <a:cubicBezTo>
                    <a:pt x="36" y="18"/>
                    <a:pt x="28" y="20"/>
                    <a:pt x="27" y="21"/>
                  </a:cubicBezTo>
                  <a:cubicBezTo>
                    <a:pt x="25" y="22"/>
                    <a:pt x="23" y="26"/>
                    <a:pt x="23" y="26"/>
                  </a:cubicBezTo>
                  <a:lnTo>
                    <a:pt x="28" y="28"/>
                  </a:lnTo>
                  <a:lnTo>
                    <a:pt x="31" y="33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3" y="56"/>
                  </a:lnTo>
                  <a:lnTo>
                    <a:pt x="0" y="54"/>
                  </a:lnTo>
                  <a:close/>
                  <a:moveTo>
                    <a:pt x="3" y="52"/>
                  </a:moveTo>
                  <a:lnTo>
                    <a:pt x="11" y="53"/>
                  </a:lnTo>
                  <a:moveTo>
                    <a:pt x="5" y="49"/>
                  </a:moveTo>
                  <a:lnTo>
                    <a:pt x="11" y="37"/>
                  </a:lnTo>
                  <a:moveTo>
                    <a:pt x="8" y="50"/>
                  </a:moveTo>
                  <a:lnTo>
                    <a:pt x="13" y="38"/>
                  </a:lnTo>
                  <a:moveTo>
                    <a:pt x="12" y="50"/>
                  </a:moveTo>
                  <a:lnTo>
                    <a:pt x="14" y="38"/>
                  </a:lnTo>
                  <a:moveTo>
                    <a:pt x="13" y="30"/>
                  </a:moveTo>
                  <a:lnTo>
                    <a:pt x="18" y="22"/>
                  </a:lnTo>
                  <a:moveTo>
                    <a:pt x="15" y="31"/>
                  </a:moveTo>
                  <a:lnTo>
                    <a:pt x="19" y="23"/>
                  </a:lnTo>
                  <a:moveTo>
                    <a:pt x="17" y="32"/>
                  </a:moveTo>
                  <a:lnTo>
                    <a:pt x="21" y="24"/>
                  </a:lnTo>
                  <a:moveTo>
                    <a:pt x="22" y="19"/>
                  </a:moveTo>
                  <a:lnTo>
                    <a:pt x="32" y="17"/>
                  </a:lnTo>
                  <a:moveTo>
                    <a:pt x="38" y="11"/>
                  </a:moveTo>
                  <a:lnTo>
                    <a:pt x="45" y="1"/>
                  </a:lnTo>
                  <a:moveTo>
                    <a:pt x="6" y="25"/>
                  </a:moveTo>
                  <a:lnTo>
                    <a:pt x="8" y="22"/>
                  </a:lnTo>
                  <a:moveTo>
                    <a:pt x="11" y="27"/>
                  </a:moveTo>
                  <a:lnTo>
                    <a:pt x="8" y="25"/>
                  </a:lnTo>
                  <a:moveTo>
                    <a:pt x="13" y="22"/>
                  </a:moveTo>
                  <a:lnTo>
                    <a:pt x="10" y="21"/>
                  </a:lnTo>
                  <a:moveTo>
                    <a:pt x="27" y="36"/>
                  </a:moveTo>
                  <a:lnTo>
                    <a:pt x="26" y="34"/>
                  </a:lnTo>
                  <a:moveTo>
                    <a:pt x="29" y="33"/>
                  </a:moveTo>
                  <a:lnTo>
                    <a:pt x="28" y="31"/>
                  </a:lnTo>
                  <a:moveTo>
                    <a:pt x="24" y="33"/>
                  </a:moveTo>
                  <a:lnTo>
                    <a:pt x="21" y="31"/>
                  </a:lnTo>
                  <a:moveTo>
                    <a:pt x="25" y="30"/>
                  </a:moveTo>
                  <a:lnTo>
                    <a:pt x="22" y="28"/>
                  </a:lnTo>
                  <a:moveTo>
                    <a:pt x="35" y="16"/>
                  </a:moveTo>
                  <a:cubicBezTo>
                    <a:pt x="34" y="15"/>
                    <a:pt x="34" y="15"/>
                    <a:pt x="34" y="14"/>
                  </a:cubicBezTo>
                  <a:cubicBezTo>
                    <a:pt x="35" y="14"/>
                    <a:pt x="35" y="13"/>
                    <a:pt x="36" y="14"/>
                  </a:cubicBezTo>
                  <a:cubicBezTo>
                    <a:pt x="36" y="14"/>
                    <a:pt x="37" y="15"/>
                    <a:pt x="36" y="15"/>
                  </a:cubicBezTo>
                  <a:cubicBezTo>
                    <a:pt x="36" y="16"/>
                    <a:pt x="35" y="16"/>
                    <a:pt x="35" y="1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89" name="Freeform 52"/>
            <p:cNvSpPr>
              <a:spLocks noEditPoints="1"/>
            </p:cNvSpPr>
            <p:nvPr/>
          </p:nvSpPr>
          <p:spPr bwMode="auto">
            <a:xfrm>
              <a:off x="2140" y="1427"/>
              <a:ext cx="408" cy="198"/>
            </a:xfrm>
            <a:custGeom>
              <a:avLst/>
              <a:gdLst>
                <a:gd name="T0" fmla="*/ 0 w 67"/>
                <a:gd name="T1" fmla="*/ 2147483647 h 34"/>
                <a:gd name="T2" fmla="*/ 2147483647 w 67"/>
                <a:gd name="T3" fmla="*/ 2147483647 h 34"/>
                <a:gd name="T4" fmla="*/ 2147483647 w 67"/>
                <a:gd name="T5" fmla="*/ 2147483647 h 34"/>
                <a:gd name="T6" fmla="*/ 2147483647 w 67"/>
                <a:gd name="T7" fmla="*/ 2147483647 h 34"/>
                <a:gd name="T8" fmla="*/ 2147483647 w 67"/>
                <a:gd name="T9" fmla="*/ 0 h 34"/>
                <a:gd name="T10" fmla="*/ 2147483647 w 67"/>
                <a:gd name="T11" fmla="*/ 0 h 34"/>
                <a:gd name="T12" fmla="*/ 2147483647 w 67"/>
                <a:gd name="T13" fmla="*/ 2147483647 h 34"/>
                <a:gd name="T14" fmla="*/ 2147483647 w 67"/>
                <a:gd name="T15" fmla="*/ 2147483647 h 34"/>
                <a:gd name="T16" fmla="*/ 2147483647 w 67"/>
                <a:gd name="T17" fmla="*/ 2147483647 h 34"/>
                <a:gd name="T18" fmla="*/ 2147483647 w 67"/>
                <a:gd name="T19" fmla="*/ 2147483647 h 34"/>
                <a:gd name="T20" fmla="*/ 2147483647 w 67"/>
                <a:gd name="T21" fmla="*/ 2147483647 h 34"/>
                <a:gd name="T22" fmla="*/ 2147483647 w 67"/>
                <a:gd name="T23" fmla="*/ 2147483647 h 34"/>
                <a:gd name="T24" fmla="*/ 2147483647 w 67"/>
                <a:gd name="T25" fmla="*/ 2147483647 h 34"/>
                <a:gd name="T26" fmla="*/ 2147483647 w 67"/>
                <a:gd name="T27" fmla="*/ 2147483647 h 34"/>
                <a:gd name="T28" fmla="*/ 2147483647 w 67"/>
                <a:gd name="T29" fmla="*/ 2147483647 h 34"/>
                <a:gd name="T30" fmla="*/ 2147483647 w 67"/>
                <a:gd name="T31" fmla="*/ 2147483647 h 34"/>
                <a:gd name="T32" fmla="*/ 2147483647 w 67"/>
                <a:gd name="T33" fmla="*/ 2147483647 h 34"/>
                <a:gd name="T34" fmla="*/ 2147483647 w 67"/>
                <a:gd name="T35" fmla="*/ 2147483647 h 34"/>
                <a:gd name="T36" fmla="*/ 2147483647 w 67"/>
                <a:gd name="T37" fmla="*/ 2147483647 h 34"/>
                <a:gd name="T38" fmla="*/ 0 w 67"/>
                <a:gd name="T39" fmla="*/ 2147483647 h 34"/>
                <a:gd name="T40" fmla="*/ 2147483647 w 67"/>
                <a:gd name="T41" fmla="*/ 2147483647 h 34"/>
                <a:gd name="T42" fmla="*/ 2147483647 w 67"/>
                <a:gd name="T43" fmla="*/ 2147483647 h 34"/>
                <a:gd name="T44" fmla="*/ 2147483647 w 67"/>
                <a:gd name="T45" fmla="*/ 2147483647 h 34"/>
                <a:gd name="T46" fmla="*/ 2147483647 w 67"/>
                <a:gd name="T47" fmla="*/ 2147483647 h 34"/>
                <a:gd name="T48" fmla="*/ 2147483647 w 67"/>
                <a:gd name="T49" fmla="*/ 2147483647 h 34"/>
                <a:gd name="T50" fmla="*/ 2147483647 w 67"/>
                <a:gd name="T51" fmla="*/ 2147483647 h 34"/>
                <a:gd name="T52" fmla="*/ 2147483647 w 67"/>
                <a:gd name="T53" fmla="*/ 2147483647 h 34"/>
                <a:gd name="T54" fmla="*/ 2147483647 w 67"/>
                <a:gd name="T55" fmla="*/ 2147483647 h 34"/>
                <a:gd name="T56" fmla="*/ 2147483647 w 67"/>
                <a:gd name="T57" fmla="*/ 2147483647 h 34"/>
                <a:gd name="T58" fmla="*/ 2147483647 w 67"/>
                <a:gd name="T59" fmla="*/ 2147483647 h 34"/>
                <a:gd name="T60" fmla="*/ 2147483647 w 67"/>
                <a:gd name="T61" fmla="*/ 2147483647 h 34"/>
                <a:gd name="T62" fmla="*/ 2147483647 w 67"/>
                <a:gd name="T63" fmla="*/ 2147483647 h 34"/>
                <a:gd name="T64" fmla="*/ 2147483647 w 67"/>
                <a:gd name="T65" fmla="*/ 2147483647 h 34"/>
                <a:gd name="T66" fmla="*/ 2147483647 w 67"/>
                <a:gd name="T67" fmla="*/ 2147483647 h 34"/>
                <a:gd name="T68" fmla="*/ 2147483647 w 67"/>
                <a:gd name="T69" fmla="*/ 2147483647 h 34"/>
                <a:gd name="T70" fmla="*/ 2147483647 w 67"/>
                <a:gd name="T71" fmla="*/ 2147483647 h 34"/>
                <a:gd name="T72" fmla="*/ 2147483647 w 67"/>
                <a:gd name="T73" fmla="*/ 2147483647 h 34"/>
                <a:gd name="T74" fmla="*/ 2147483647 w 67"/>
                <a:gd name="T75" fmla="*/ 2147483647 h 34"/>
                <a:gd name="T76" fmla="*/ 2147483647 w 67"/>
                <a:gd name="T77" fmla="*/ 2147483647 h 34"/>
                <a:gd name="T78" fmla="*/ 2147483647 w 67"/>
                <a:gd name="T79" fmla="*/ 2147483647 h 34"/>
                <a:gd name="T80" fmla="*/ 2147483647 w 67"/>
                <a:gd name="T81" fmla="*/ 2147483647 h 34"/>
                <a:gd name="T82" fmla="*/ 2147483647 w 67"/>
                <a:gd name="T83" fmla="*/ 2147483647 h 34"/>
                <a:gd name="T84" fmla="*/ 2147483647 w 67"/>
                <a:gd name="T85" fmla="*/ 2147483647 h 34"/>
                <a:gd name="T86" fmla="*/ 2147483647 w 67"/>
                <a:gd name="T87" fmla="*/ 2147483647 h 34"/>
                <a:gd name="T88" fmla="*/ 2147483647 w 67"/>
                <a:gd name="T89" fmla="*/ 2147483647 h 34"/>
                <a:gd name="T90" fmla="*/ 2147483647 w 67"/>
                <a:gd name="T91" fmla="*/ 2147483647 h 34"/>
                <a:gd name="T92" fmla="*/ 2147483647 w 67"/>
                <a:gd name="T93" fmla="*/ 2147483647 h 34"/>
                <a:gd name="T94" fmla="*/ 2147483647 w 67"/>
                <a:gd name="T95" fmla="*/ 2147483647 h 34"/>
                <a:gd name="T96" fmla="*/ 2147483647 w 67"/>
                <a:gd name="T97" fmla="*/ 2147483647 h 34"/>
                <a:gd name="T98" fmla="*/ 2147483647 w 67"/>
                <a:gd name="T99" fmla="*/ 2147483647 h 34"/>
                <a:gd name="T100" fmla="*/ 2147483647 w 67"/>
                <a:gd name="T101" fmla="*/ 2147483647 h 34"/>
                <a:gd name="T102" fmla="*/ 2147483647 w 67"/>
                <a:gd name="T103" fmla="*/ 2147483647 h 34"/>
                <a:gd name="T104" fmla="*/ 2147483647 w 67"/>
                <a:gd name="T105" fmla="*/ 2147483647 h 34"/>
                <a:gd name="T106" fmla="*/ 2147483647 w 67"/>
                <a:gd name="T107" fmla="*/ 2147483647 h 34"/>
                <a:gd name="T108" fmla="*/ 2147483647 w 67"/>
                <a:gd name="T109" fmla="*/ 2147483647 h 34"/>
                <a:gd name="T110" fmla="*/ 2147483647 w 67"/>
                <a:gd name="T111" fmla="*/ 2147483647 h 34"/>
                <a:gd name="T112" fmla="*/ 2147483647 w 67"/>
                <a:gd name="T113" fmla="*/ 2147483647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0" y="26"/>
                  </a:moveTo>
                  <a:lnTo>
                    <a:pt x="21" y="10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cubicBezTo>
                    <a:pt x="30" y="4"/>
                    <a:pt x="35" y="2"/>
                    <a:pt x="38" y="3"/>
                  </a:cubicBezTo>
                  <a:cubicBezTo>
                    <a:pt x="42" y="3"/>
                    <a:pt x="47" y="7"/>
                    <a:pt x="49" y="6"/>
                  </a:cubicBezTo>
                  <a:cubicBezTo>
                    <a:pt x="50" y="6"/>
                    <a:pt x="67" y="2"/>
                    <a:pt x="67" y="2"/>
                  </a:cubicBezTo>
                  <a:lnTo>
                    <a:pt x="49" y="13"/>
                  </a:lnTo>
                  <a:cubicBezTo>
                    <a:pt x="49" y="13"/>
                    <a:pt x="41" y="10"/>
                    <a:pt x="40" y="10"/>
                  </a:cubicBezTo>
                  <a:cubicBezTo>
                    <a:pt x="38" y="11"/>
                    <a:pt x="35" y="13"/>
                    <a:pt x="35" y="13"/>
                  </a:cubicBezTo>
                  <a:lnTo>
                    <a:pt x="37" y="17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7" y="17"/>
                  </a:lnTo>
                  <a:lnTo>
                    <a:pt x="10" y="34"/>
                  </a:lnTo>
                  <a:lnTo>
                    <a:pt x="0" y="26"/>
                  </a:lnTo>
                  <a:close/>
                  <a:moveTo>
                    <a:pt x="4" y="25"/>
                  </a:moveTo>
                  <a:lnTo>
                    <a:pt x="10" y="30"/>
                  </a:lnTo>
                  <a:moveTo>
                    <a:pt x="7" y="24"/>
                  </a:moveTo>
                  <a:lnTo>
                    <a:pt x="18" y="17"/>
                  </a:lnTo>
                  <a:moveTo>
                    <a:pt x="9" y="26"/>
                  </a:moveTo>
                  <a:lnTo>
                    <a:pt x="19" y="18"/>
                  </a:lnTo>
                  <a:moveTo>
                    <a:pt x="12" y="28"/>
                  </a:moveTo>
                  <a:lnTo>
                    <a:pt x="20" y="19"/>
                  </a:lnTo>
                  <a:moveTo>
                    <a:pt x="24" y="11"/>
                  </a:moveTo>
                  <a:lnTo>
                    <a:pt x="31" y="7"/>
                  </a:lnTo>
                  <a:moveTo>
                    <a:pt x="25" y="13"/>
                  </a:moveTo>
                  <a:lnTo>
                    <a:pt x="32" y="9"/>
                  </a:lnTo>
                  <a:moveTo>
                    <a:pt x="26" y="15"/>
                  </a:moveTo>
                  <a:lnTo>
                    <a:pt x="33" y="10"/>
                  </a:lnTo>
                  <a:moveTo>
                    <a:pt x="36" y="7"/>
                  </a:moveTo>
                  <a:lnTo>
                    <a:pt x="46" y="9"/>
                  </a:lnTo>
                  <a:moveTo>
                    <a:pt x="54" y="7"/>
                  </a:moveTo>
                  <a:lnTo>
                    <a:pt x="66" y="3"/>
                  </a:lnTo>
                  <a:moveTo>
                    <a:pt x="20" y="4"/>
                  </a:moveTo>
                  <a:lnTo>
                    <a:pt x="23" y="1"/>
                  </a:lnTo>
                  <a:moveTo>
                    <a:pt x="24" y="8"/>
                  </a:moveTo>
                  <a:lnTo>
                    <a:pt x="22" y="5"/>
                  </a:lnTo>
                  <a:moveTo>
                    <a:pt x="27" y="5"/>
                  </a:moveTo>
                  <a:lnTo>
                    <a:pt x="25" y="2"/>
                  </a:lnTo>
                  <a:moveTo>
                    <a:pt x="33" y="24"/>
                  </a:moveTo>
                  <a:lnTo>
                    <a:pt x="33" y="21"/>
                  </a:lnTo>
                  <a:moveTo>
                    <a:pt x="35" y="22"/>
                  </a:moveTo>
                  <a:lnTo>
                    <a:pt x="35" y="20"/>
                  </a:lnTo>
                  <a:moveTo>
                    <a:pt x="31" y="19"/>
                  </a:moveTo>
                  <a:lnTo>
                    <a:pt x="29" y="16"/>
                  </a:lnTo>
                  <a:moveTo>
                    <a:pt x="34" y="18"/>
                  </a:moveTo>
                  <a:lnTo>
                    <a:pt x="32" y="14"/>
                  </a:lnTo>
                  <a:moveTo>
                    <a:pt x="49" y="10"/>
                  </a:move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9"/>
                    <a:pt x="51" y="10"/>
                    <a:pt x="51" y="10"/>
                  </a:cubicBezTo>
                  <a:cubicBezTo>
                    <a:pt x="50" y="11"/>
                    <a:pt x="50" y="10"/>
                    <a:pt x="49" y="1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90" name="Freeform 53"/>
            <p:cNvSpPr>
              <a:spLocks noEditPoints="1"/>
            </p:cNvSpPr>
            <p:nvPr/>
          </p:nvSpPr>
          <p:spPr bwMode="auto">
            <a:xfrm>
              <a:off x="1604" y="1078"/>
              <a:ext cx="2264" cy="2164"/>
            </a:xfrm>
            <a:custGeom>
              <a:avLst/>
              <a:gdLst>
                <a:gd name="T0" fmla="*/ 0 w 372"/>
                <a:gd name="T1" fmla="*/ 2147483647 h 372"/>
                <a:gd name="T2" fmla="*/ 2147483647 w 372"/>
                <a:gd name="T3" fmla="*/ 2147483647 h 372"/>
                <a:gd name="T4" fmla="*/ 0 w 372"/>
                <a:gd name="T5" fmla="*/ 2147483647 h 372"/>
                <a:gd name="T6" fmla="*/ 2147483647 w 372"/>
                <a:gd name="T7" fmla="*/ 2147483647 h 372"/>
                <a:gd name="T8" fmla="*/ 0 w 372"/>
                <a:gd name="T9" fmla="*/ 2147483647 h 372"/>
                <a:gd name="T10" fmla="*/ 2147483647 w 372"/>
                <a:gd name="T11" fmla="*/ 0 h 372"/>
                <a:gd name="T12" fmla="*/ 2147483647 w 372"/>
                <a:gd name="T13" fmla="*/ 2147483647 h 372"/>
                <a:gd name="T14" fmla="*/ 2147483647 w 372"/>
                <a:gd name="T15" fmla="*/ 0 h 372"/>
                <a:gd name="T16" fmla="*/ 2147483647 w 372"/>
                <a:gd name="T17" fmla="*/ 2147483647 h 372"/>
                <a:gd name="T18" fmla="*/ 2147483647 w 372"/>
                <a:gd name="T19" fmla="*/ 0 h 372"/>
                <a:gd name="T20" fmla="*/ 2147483647 w 372"/>
                <a:gd name="T21" fmla="*/ 0 h 372"/>
                <a:gd name="T22" fmla="*/ 2147483647 w 372"/>
                <a:gd name="T23" fmla="*/ 2147483647 h 372"/>
                <a:gd name="T24" fmla="*/ 2147483647 w 372"/>
                <a:gd name="T25" fmla="*/ 0 h 372"/>
                <a:gd name="T26" fmla="*/ 2147483647 w 372"/>
                <a:gd name="T27" fmla="*/ 2147483647 h 372"/>
                <a:gd name="T28" fmla="*/ 2147483647 w 372"/>
                <a:gd name="T29" fmla="*/ 0 h 372"/>
                <a:gd name="T30" fmla="*/ 2147483647 w 372"/>
                <a:gd name="T31" fmla="*/ 2147483647 h 372"/>
                <a:gd name="T32" fmla="*/ 2147483647 w 372"/>
                <a:gd name="T33" fmla="*/ 2147483647 h 372"/>
                <a:gd name="T34" fmla="*/ 2147483647 w 372"/>
                <a:gd name="T35" fmla="*/ 2147483647 h 372"/>
                <a:gd name="T36" fmla="*/ 2147483647 w 372"/>
                <a:gd name="T37" fmla="*/ 2147483647 h 372"/>
                <a:gd name="T38" fmla="*/ 2147483647 w 372"/>
                <a:gd name="T39" fmla="*/ 2147483647 h 372"/>
                <a:gd name="T40" fmla="*/ 2147483647 w 372"/>
                <a:gd name="T41" fmla="*/ 2147483647 h 372"/>
                <a:gd name="T42" fmla="*/ 2147483647 w 372"/>
                <a:gd name="T43" fmla="*/ 2147483647 h 372"/>
                <a:gd name="T44" fmla="*/ 2147483647 w 372"/>
                <a:gd name="T45" fmla="*/ 2147483647 h 372"/>
                <a:gd name="T46" fmla="*/ 2147483647 w 372"/>
                <a:gd name="T47" fmla="*/ 2147483647 h 372"/>
                <a:gd name="T48" fmla="*/ 2147483647 w 372"/>
                <a:gd name="T49" fmla="*/ 2147483647 h 372"/>
                <a:gd name="T50" fmla="*/ 2147483647 w 372"/>
                <a:gd name="T51" fmla="*/ 2147483647 h 372"/>
                <a:gd name="T52" fmla="*/ 2147483647 w 372"/>
                <a:gd name="T53" fmla="*/ 2147483647 h 372"/>
                <a:gd name="T54" fmla="*/ 2147483647 w 372"/>
                <a:gd name="T55" fmla="*/ 2147483647 h 372"/>
                <a:gd name="T56" fmla="*/ 2147483647 w 372"/>
                <a:gd name="T57" fmla="*/ 2147483647 h 372"/>
                <a:gd name="T58" fmla="*/ 2147483647 w 372"/>
                <a:gd name="T59" fmla="*/ 2147483647 h 372"/>
                <a:gd name="T60" fmla="*/ 2147483647 w 372"/>
                <a:gd name="T61" fmla="*/ 2147483647 h 372"/>
                <a:gd name="T62" fmla="*/ 2147483647 w 372"/>
                <a:gd name="T63" fmla="*/ 2147483647 h 372"/>
                <a:gd name="T64" fmla="*/ 2147483647 w 372"/>
                <a:gd name="T65" fmla="*/ 2147483647 h 372"/>
                <a:gd name="T66" fmla="*/ 2147483647 w 372"/>
                <a:gd name="T67" fmla="*/ 2147483647 h 372"/>
                <a:gd name="T68" fmla="*/ 2147483647 w 372"/>
                <a:gd name="T69" fmla="*/ 2147483647 h 372"/>
                <a:gd name="T70" fmla="*/ 0 w 372"/>
                <a:gd name="T71" fmla="*/ 2147483647 h 372"/>
                <a:gd name="T72" fmla="*/ 2147483647 w 372"/>
                <a:gd name="T73" fmla="*/ 2147483647 h 372"/>
                <a:gd name="T74" fmla="*/ 0 w 372"/>
                <a:gd name="T75" fmla="*/ 2147483647 h 372"/>
                <a:gd name="T76" fmla="*/ 2147483647 w 372"/>
                <a:gd name="T77" fmla="*/ 2147483647 h 372"/>
                <a:gd name="T78" fmla="*/ 0 w 372"/>
                <a:gd name="T79" fmla="*/ 2147483647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2"/>
                <a:gd name="T121" fmla="*/ 0 h 372"/>
                <a:gd name="T122" fmla="*/ 372 w 372"/>
                <a:gd name="T123" fmla="*/ 372 h 3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2" h="372"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0" y="186"/>
                  </a:moveTo>
                  <a:cubicBezTo>
                    <a:pt x="0" y="135"/>
                    <a:pt x="21" y="88"/>
                    <a:pt x="54" y="54"/>
                  </a:cubicBezTo>
                  <a:lnTo>
                    <a:pt x="56" y="56"/>
                  </a:lnTo>
                  <a:cubicBezTo>
                    <a:pt x="23" y="89"/>
                    <a:pt x="2" y="135"/>
                    <a:pt x="2" y="186"/>
                  </a:cubicBezTo>
                  <a:lnTo>
                    <a:pt x="0" y="186"/>
                  </a:lnTo>
                  <a:close/>
                  <a:moveTo>
                    <a:pt x="54" y="54"/>
                  </a:moveTo>
                  <a:cubicBezTo>
                    <a:pt x="88" y="21"/>
                    <a:pt x="135" y="0"/>
                    <a:pt x="186" y="0"/>
                  </a:cubicBezTo>
                  <a:lnTo>
                    <a:pt x="186" y="2"/>
                  </a:lnTo>
                  <a:cubicBezTo>
                    <a:pt x="135" y="2"/>
                    <a:pt x="89" y="23"/>
                    <a:pt x="56" y="56"/>
                  </a:cubicBezTo>
                  <a:lnTo>
                    <a:pt x="54" y="54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cubicBezTo>
                    <a:pt x="237" y="0"/>
                    <a:pt x="284" y="21"/>
                    <a:pt x="318" y="54"/>
                  </a:cubicBezTo>
                  <a:lnTo>
                    <a:pt x="316" y="56"/>
                  </a:lnTo>
                  <a:cubicBezTo>
                    <a:pt x="283" y="23"/>
                    <a:pt x="237" y="2"/>
                    <a:pt x="186" y="2"/>
                  </a:cubicBezTo>
                  <a:lnTo>
                    <a:pt x="186" y="0"/>
                  </a:lnTo>
                  <a:close/>
                  <a:moveTo>
                    <a:pt x="318" y="54"/>
                  </a:moveTo>
                  <a:cubicBezTo>
                    <a:pt x="351" y="88"/>
                    <a:pt x="372" y="135"/>
                    <a:pt x="372" y="186"/>
                  </a:cubicBezTo>
                  <a:lnTo>
                    <a:pt x="370" y="186"/>
                  </a:lnTo>
                  <a:cubicBezTo>
                    <a:pt x="370" y="135"/>
                    <a:pt x="349" y="89"/>
                    <a:pt x="316" y="56"/>
                  </a:cubicBezTo>
                  <a:lnTo>
                    <a:pt x="318" y="54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cubicBezTo>
                    <a:pt x="372" y="237"/>
                    <a:pt x="351" y="284"/>
                    <a:pt x="318" y="318"/>
                  </a:cubicBezTo>
                  <a:lnTo>
                    <a:pt x="316" y="316"/>
                  </a:lnTo>
                  <a:cubicBezTo>
                    <a:pt x="349" y="283"/>
                    <a:pt x="370" y="237"/>
                    <a:pt x="370" y="186"/>
                  </a:cubicBezTo>
                  <a:lnTo>
                    <a:pt x="372" y="186"/>
                  </a:lnTo>
                  <a:close/>
                  <a:moveTo>
                    <a:pt x="318" y="318"/>
                  </a:moveTo>
                  <a:cubicBezTo>
                    <a:pt x="284" y="351"/>
                    <a:pt x="237" y="372"/>
                    <a:pt x="186" y="372"/>
                  </a:cubicBezTo>
                  <a:lnTo>
                    <a:pt x="186" y="370"/>
                  </a:lnTo>
                  <a:cubicBezTo>
                    <a:pt x="237" y="370"/>
                    <a:pt x="283" y="349"/>
                    <a:pt x="316" y="316"/>
                  </a:cubicBezTo>
                  <a:lnTo>
                    <a:pt x="318" y="318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cubicBezTo>
                    <a:pt x="135" y="372"/>
                    <a:pt x="88" y="351"/>
                    <a:pt x="54" y="318"/>
                  </a:cubicBezTo>
                  <a:lnTo>
                    <a:pt x="56" y="316"/>
                  </a:lnTo>
                  <a:cubicBezTo>
                    <a:pt x="89" y="349"/>
                    <a:pt x="135" y="370"/>
                    <a:pt x="186" y="370"/>
                  </a:cubicBezTo>
                  <a:lnTo>
                    <a:pt x="186" y="372"/>
                  </a:lnTo>
                  <a:close/>
                  <a:moveTo>
                    <a:pt x="54" y="318"/>
                  </a:moveTo>
                  <a:cubicBezTo>
                    <a:pt x="21" y="284"/>
                    <a:pt x="0" y="237"/>
                    <a:pt x="0" y="186"/>
                  </a:cubicBezTo>
                  <a:lnTo>
                    <a:pt x="2" y="186"/>
                  </a:lnTo>
                  <a:cubicBezTo>
                    <a:pt x="2" y="237"/>
                    <a:pt x="23" y="283"/>
                    <a:pt x="56" y="316"/>
                  </a:cubicBezTo>
                  <a:lnTo>
                    <a:pt x="54" y="318"/>
                  </a:lnTo>
                  <a:close/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91" name="Oval 54"/>
            <p:cNvSpPr>
              <a:spLocks noChangeArrowheads="1"/>
            </p:cNvSpPr>
            <p:nvPr/>
          </p:nvSpPr>
          <p:spPr bwMode="auto">
            <a:xfrm>
              <a:off x="2236" y="1682"/>
              <a:ext cx="999" cy="955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92" name="Freeform 55"/>
            <p:cNvSpPr>
              <a:spLocks noEditPoints="1"/>
            </p:cNvSpPr>
            <p:nvPr/>
          </p:nvSpPr>
          <p:spPr bwMode="auto">
            <a:xfrm>
              <a:off x="1507" y="985"/>
              <a:ext cx="2458" cy="2350"/>
            </a:xfrm>
            <a:custGeom>
              <a:avLst/>
              <a:gdLst>
                <a:gd name="T0" fmla="*/ 2147483647 w 404"/>
                <a:gd name="T1" fmla="*/ 2147483647 h 404"/>
                <a:gd name="T2" fmla="*/ 2147483647 w 404"/>
                <a:gd name="T3" fmla="*/ 2147483647 h 404"/>
                <a:gd name="T4" fmla="*/ 2147483647 w 404"/>
                <a:gd name="T5" fmla="*/ 2147483647 h 404"/>
                <a:gd name="T6" fmla="*/ 2147483647 w 404"/>
                <a:gd name="T7" fmla="*/ 2147483647 h 404"/>
                <a:gd name="T8" fmla="*/ 2147483647 w 404"/>
                <a:gd name="T9" fmla="*/ 2147483647 h 404"/>
                <a:gd name="T10" fmla="*/ 2147483647 w 404"/>
                <a:gd name="T11" fmla="*/ 2147483647 h 404"/>
                <a:gd name="T12" fmla="*/ 2147483647 w 404"/>
                <a:gd name="T13" fmla="*/ 2147483647 h 404"/>
                <a:gd name="T14" fmla="*/ 2147483647 w 404"/>
                <a:gd name="T15" fmla="*/ 2147483647 h 404"/>
                <a:gd name="T16" fmla="*/ 2147483647 w 404"/>
                <a:gd name="T17" fmla="*/ 2147483647 h 404"/>
                <a:gd name="T18" fmla="*/ 2147483647 w 404"/>
                <a:gd name="T19" fmla="*/ 2147483647 h 404"/>
                <a:gd name="T20" fmla="*/ 2147483647 w 404"/>
                <a:gd name="T21" fmla="*/ 2147483647 h 404"/>
                <a:gd name="T22" fmla="*/ 2147483647 w 404"/>
                <a:gd name="T23" fmla="*/ 2147483647 h 404"/>
                <a:gd name="T24" fmla="*/ 2147483647 w 404"/>
                <a:gd name="T25" fmla="*/ 2147483647 h 404"/>
                <a:gd name="T26" fmla="*/ 2147483647 w 404"/>
                <a:gd name="T27" fmla="*/ 2147483647 h 404"/>
                <a:gd name="T28" fmla="*/ 2147483647 w 404"/>
                <a:gd name="T29" fmla="*/ 2147483647 h 404"/>
                <a:gd name="T30" fmla="*/ 2147483647 w 404"/>
                <a:gd name="T31" fmla="*/ 2147483647 h 404"/>
                <a:gd name="T32" fmla="*/ 2147483647 w 404"/>
                <a:gd name="T33" fmla="*/ 2147483647 h 404"/>
                <a:gd name="T34" fmla="*/ 2147483647 w 404"/>
                <a:gd name="T35" fmla="*/ 2147483647 h 404"/>
                <a:gd name="T36" fmla="*/ 2147483647 w 404"/>
                <a:gd name="T37" fmla="*/ 2147483647 h 404"/>
                <a:gd name="T38" fmla="*/ 2147483647 w 404"/>
                <a:gd name="T39" fmla="*/ 2147483647 h 404"/>
                <a:gd name="T40" fmla="*/ 2147483647 w 404"/>
                <a:gd name="T41" fmla="*/ 2147483647 h 404"/>
                <a:gd name="T42" fmla="*/ 2147483647 w 404"/>
                <a:gd name="T43" fmla="*/ 2147483647 h 404"/>
                <a:gd name="T44" fmla="*/ 2147483647 w 404"/>
                <a:gd name="T45" fmla="*/ 2147483647 h 404"/>
                <a:gd name="T46" fmla="*/ 2147483647 w 404"/>
                <a:gd name="T47" fmla="*/ 2147483647 h 404"/>
                <a:gd name="T48" fmla="*/ 2147483647 w 404"/>
                <a:gd name="T49" fmla="*/ 2147483647 h 404"/>
                <a:gd name="T50" fmla="*/ 2147483647 w 404"/>
                <a:gd name="T51" fmla="*/ 2147483647 h 404"/>
                <a:gd name="T52" fmla="*/ 2147483647 w 404"/>
                <a:gd name="T53" fmla="*/ 2147483647 h 404"/>
                <a:gd name="T54" fmla="*/ 2147483647 w 404"/>
                <a:gd name="T55" fmla="*/ 2147483647 h 404"/>
                <a:gd name="T56" fmla="*/ 2147483647 w 404"/>
                <a:gd name="T57" fmla="*/ 2147483647 h 404"/>
                <a:gd name="T58" fmla="*/ 2147483647 w 404"/>
                <a:gd name="T59" fmla="*/ 2147483647 h 404"/>
                <a:gd name="T60" fmla="*/ 2147483647 w 404"/>
                <a:gd name="T61" fmla="*/ 2147483647 h 404"/>
                <a:gd name="T62" fmla="*/ 2147483647 w 404"/>
                <a:gd name="T63" fmla="*/ 2147483647 h 404"/>
                <a:gd name="T64" fmla="*/ 2147483647 w 404"/>
                <a:gd name="T65" fmla="*/ 2147483647 h 404"/>
                <a:gd name="T66" fmla="*/ 2147483647 w 404"/>
                <a:gd name="T67" fmla="*/ 2147483647 h 404"/>
                <a:gd name="T68" fmla="*/ 2147483647 w 404"/>
                <a:gd name="T69" fmla="*/ 2147483647 h 404"/>
                <a:gd name="T70" fmla="*/ 2147483647 w 404"/>
                <a:gd name="T71" fmla="*/ 2147483647 h 404"/>
                <a:gd name="T72" fmla="*/ 2147483647 w 404"/>
                <a:gd name="T73" fmla="*/ 2147483647 h 404"/>
                <a:gd name="T74" fmla="*/ 2147483647 w 404"/>
                <a:gd name="T75" fmla="*/ 2147483647 h 404"/>
                <a:gd name="T76" fmla="*/ 2147483647 w 404"/>
                <a:gd name="T77" fmla="*/ 2147483647 h 404"/>
                <a:gd name="T78" fmla="*/ 2147483647 w 404"/>
                <a:gd name="T79" fmla="*/ 2147483647 h 404"/>
                <a:gd name="T80" fmla="*/ 2147483647 w 404"/>
                <a:gd name="T81" fmla="*/ 2147483647 h 404"/>
                <a:gd name="T82" fmla="*/ 2147483647 w 404"/>
                <a:gd name="T83" fmla="*/ 2147483647 h 404"/>
                <a:gd name="T84" fmla="*/ 2147483647 w 404"/>
                <a:gd name="T85" fmla="*/ 2147483647 h 404"/>
                <a:gd name="T86" fmla="*/ 2147483647 w 404"/>
                <a:gd name="T87" fmla="*/ 2147483647 h 404"/>
                <a:gd name="T88" fmla="*/ 2147483647 w 404"/>
                <a:gd name="T89" fmla="*/ 2147483647 h 404"/>
                <a:gd name="T90" fmla="*/ 2147483647 w 404"/>
                <a:gd name="T91" fmla="*/ 2147483647 h 404"/>
                <a:gd name="T92" fmla="*/ 2147483647 w 404"/>
                <a:gd name="T93" fmla="*/ 2147483647 h 404"/>
                <a:gd name="T94" fmla="*/ 2147483647 w 404"/>
                <a:gd name="T95" fmla="*/ 2147483647 h 404"/>
                <a:gd name="T96" fmla="*/ 2147483647 w 404"/>
                <a:gd name="T97" fmla="*/ 2147483647 h 404"/>
                <a:gd name="T98" fmla="*/ 2147483647 w 404"/>
                <a:gd name="T99" fmla="*/ 2147483647 h 404"/>
                <a:gd name="T100" fmla="*/ 2147483647 w 404"/>
                <a:gd name="T101" fmla="*/ 2147483647 h 404"/>
                <a:gd name="T102" fmla="*/ 2147483647 w 404"/>
                <a:gd name="T103" fmla="*/ 2147483647 h 404"/>
                <a:gd name="T104" fmla="*/ 2147483647 w 404"/>
                <a:gd name="T105" fmla="*/ 2147483647 h 404"/>
                <a:gd name="T106" fmla="*/ 2147483647 w 404"/>
                <a:gd name="T107" fmla="*/ 2147483647 h 404"/>
                <a:gd name="T108" fmla="*/ 2147483647 w 404"/>
                <a:gd name="T109" fmla="*/ 2147483647 h 404"/>
                <a:gd name="T110" fmla="*/ 2147483647 w 404"/>
                <a:gd name="T111" fmla="*/ 2147483647 h 404"/>
                <a:gd name="T112" fmla="*/ 2147483647 w 404"/>
                <a:gd name="T113" fmla="*/ 2147483647 h 404"/>
                <a:gd name="T114" fmla="*/ 2147483647 w 404"/>
                <a:gd name="T115" fmla="*/ 2147483647 h 404"/>
                <a:gd name="T116" fmla="*/ 2147483647 w 404"/>
                <a:gd name="T117" fmla="*/ 2147483647 h 404"/>
                <a:gd name="T118" fmla="*/ 2147483647 w 404"/>
                <a:gd name="T119" fmla="*/ 2147483647 h 404"/>
                <a:gd name="T120" fmla="*/ 2147483647 w 404"/>
                <a:gd name="T121" fmla="*/ 2147483647 h 404"/>
                <a:gd name="T122" fmla="*/ 2147483647 w 404"/>
                <a:gd name="T123" fmla="*/ 2147483647 h 404"/>
                <a:gd name="T124" fmla="*/ 2147483647 w 404"/>
                <a:gd name="T125" fmla="*/ 2147483647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187" y="5"/>
                  </a:moveTo>
                  <a:cubicBezTo>
                    <a:pt x="189" y="5"/>
                    <a:pt x="190" y="10"/>
                    <a:pt x="187" y="10"/>
                  </a:cubicBezTo>
                  <a:cubicBezTo>
                    <a:pt x="182" y="12"/>
                    <a:pt x="180" y="5"/>
                    <a:pt x="184" y="3"/>
                  </a:cubicBezTo>
                  <a:cubicBezTo>
                    <a:pt x="187" y="0"/>
                    <a:pt x="189" y="3"/>
                    <a:pt x="191" y="5"/>
                  </a:cubicBezTo>
                  <a:cubicBezTo>
                    <a:pt x="192" y="7"/>
                    <a:pt x="194" y="10"/>
                    <a:pt x="196" y="10"/>
                  </a:cubicBezTo>
                  <a:cubicBezTo>
                    <a:pt x="197" y="10"/>
                    <a:pt x="201" y="10"/>
                    <a:pt x="202" y="6"/>
                  </a:cubicBezTo>
                  <a:cubicBezTo>
                    <a:pt x="202" y="2"/>
                    <a:pt x="197" y="0"/>
                    <a:pt x="195" y="2"/>
                  </a:cubicBezTo>
                  <a:cubicBezTo>
                    <a:pt x="193" y="5"/>
                    <a:pt x="196" y="8"/>
                    <a:pt x="199" y="7"/>
                  </a:cubicBezTo>
                  <a:moveTo>
                    <a:pt x="207" y="5"/>
                  </a:moveTo>
                  <a:cubicBezTo>
                    <a:pt x="209" y="5"/>
                    <a:pt x="210" y="9"/>
                    <a:pt x="207" y="10"/>
                  </a:cubicBezTo>
                  <a:cubicBezTo>
                    <a:pt x="202" y="11"/>
                    <a:pt x="201" y="4"/>
                    <a:pt x="205" y="2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3" y="7"/>
                    <a:pt x="214" y="10"/>
                    <a:pt x="216" y="10"/>
                  </a:cubicBezTo>
                  <a:cubicBezTo>
                    <a:pt x="217" y="11"/>
                    <a:pt x="221" y="11"/>
                    <a:pt x="222" y="7"/>
                  </a:cubicBezTo>
                  <a:cubicBezTo>
                    <a:pt x="223" y="3"/>
                    <a:pt x="218" y="0"/>
                    <a:pt x="216" y="3"/>
                  </a:cubicBezTo>
                  <a:cubicBezTo>
                    <a:pt x="214" y="5"/>
                    <a:pt x="217" y="8"/>
                    <a:pt x="219" y="7"/>
                  </a:cubicBezTo>
                  <a:moveTo>
                    <a:pt x="228" y="7"/>
                  </a:moveTo>
                  <a:cubicBezTo>
                    <a:pt x="230" y="7"/>
                    <a:pt x="230" y="11"/>
                    <a:pt x="227" y="11"/>
                  </a:cubicBezTo>
                  <a:cubicBezTo>
                    <a:pt x="222" y="12"/>
                    <a:pt x="222" y="5"/>
                    <a:pt x="225" y="3"/>
                  </a:cubicBezTo>
                  <a:cubicBezTo>
                    <a:pt x="229" y="2"/>
                    <a:pt x="231" y="5"/>
                    <a:pt x="232" y="7"/>
                  </a:cubicBezTo>
                  <a:cubicBezTo>
                    <a:pt x="233" y="9"/>
                    <a:pt x="234" y="12"/>
                    <a:pt x="236" y="13"/>
                  </a:cubicBezTo>
                  <a:cubicBezTo>
                    <a:pt x="237" y="13"/>
                    <a:pt x="241" y="14"/>
                    <a:pt x="242" y="10"/>
                  </a:cubicBezTo>
                  <a:cubicBezTo>
                    <a:pt x="244" y="6"/>
                    <a:pt x="239" y="3"/>
                    <a:pt x="237" y="5"/>
                  </a:cubicBezTo>
                  <a:cubicBezTo>
                    <a:pt x="234" y="7"/>
                    <a:pt x="237" y="11"/>
                    <a:pt x="239" y="10"/>
                  </a:cubicBezTo>
                  <a:moveTo>
                    <a:pt x="248" y="10"/>
                  </a:moveTo>
                  <a:cubicBezTo>
                    <a:pt x="250" y="11"/>
                    <a:pt x="250" y="15"/>
                    <a:pt x="246" y="15"/>
                  </a:cubicBezTo>
                  <a:cubicBezTo>
                    <a:pt x="242" y="15"/>
                    <a:pt x="242" y="8"/>
                    <a:pt x="246" y="7"/>
                  </a:cubicBezTo>
                  <a:cubicBezTo>
                    <a:pt x="250" y="6"/>
                    <a:pt x="251" y="9"/>
                    <a:pt x="252" y="11"/>
                  </a:cubicBezTo>
                  <a:cubicBezTo>
                    <a:pt x="253" y="13"/>
                    <a:pt x="254" y="17"/>
                    <a:pt x="255" y="17"/>
                  </a:cubicBezTo>
                  <a:cubicBezTo>
                    <a:pt x="257" y="18"/>
                    <a:pt x="260" y="19"/>
                    <a:pt x="262" y="16"/>
                  </a:cubicBezTo>
                  <a:cubicBezTo>
                    <a:pt x="264" y="12"/>
                    <a:pt x="260" y="8"/>
                    <a:pt x="257" y="10"/>
                  </a:cubicBezTo>
                  <a:cubicBezTo>
                    <a:pt x="254" y="12"/>
                    <a:pt x="256" y="16"/>
                    <a:pt x="259" y="15"/>
                  </a:cubicBezTo>
                  <a:moveTo>
                    <a:pt x="268" y="16"/>
                  </a:moveTo>
                  <a:cubicBezTo>
                    <a:pt x="270" y="17"/>
                    <a:pt x="269" y="21"/>
                    <a:pt x="266" y="21"/>
                  </a:cubicBezTo>
                  <a:cubicBezTo>
                    <a:pt x="261" y="20"/>
                    <a:pt x="262" y="13"/>
                    <a:pt x="266" y="12"/>
                  </a:cubicBezTo>
                  <a:cubicBezTo>
                    <a:pt x="270" y="12"/>
                    <a:pt x="271" y="15"/>
                    <a:pt x="272" y="17"/>
                  </a:cubicBezTo>
                  <a:cubicBezTo>
                    <a:pt x="273" y="20"/>
                    <a:pt x="273" y="23"/>
                    <a:pt x="274" y="24"/>
                  </a:cubicBezTo>
                  <a:cubicBezTo>
                    <a:pt x="276" y="25"/>
                    <a:pt x="279" y="26"/>
                    <a:pt x="281" y="23"/>
                  </a:cubicBezTo>
                  <a:cubicBezTo>
                    <a:pt x="284" y="19"/>
                    <a:pt x="280" y="15"/>
                    <a:pt x="277" y="17"/>
                  </a:cubicBezTo>
                  <a:cubicBezTo>
                    <a:pt x="274" y="18"/>
                    <a:pt x="276" y="22"/>
                    <a:pt x="278" y="22"/>
                  </a:cubicBezTo>
                  <a:moveTo>
                    <a:pt x="287" y="24"/>
                  </a:moveTo>
                  <a:cubicBezTo>
                    <a:pt x="289" y="25"/>
                    <a:pt x="288" y="29"/>
                    <a:pt x="284" y="28"/>
                  </a:cubicBezTo>
                  <a:cubicBezTo>
                    <a:pt x="280" y="27"/>
                    <a:pt x="282" y="21"/>
                    <a:pt x="286" y="20"/>
                  </a:cubicBezTo>
                  <a:cubicBezTo>
                    <a:pt x="290" y="20"/>
                    <a:pt x="291" y="23"/>
                    <a:pt x="291" y="26"/>
                  </a:cubicBezTo>
                  <a:cubicBezTo>
                    <a:pt x="291" y="28"/>
                    <a:pt x="291" y="31"/>
                    <a:pt x="293" y="32"/>
                  </a:cubicBezTo>
                  <a:cubicBezTo>
                    <a:pt x="294" y="33"/>
                    <a:pt x="297" y="35"/>
                    <a:pt x="300" y="32"/>
                  </a:cubicBezTo>
                  <a:cubicBezTo>
                    <a:pt x="303" y="29"/>
                    <a:pt x="299" y="24"/>
                    <a:pt x="296" y="26"/>
                  </a:cubicBezTo>
                  <a:cubicBezTo>
                    <a:pt x="293" y="27"/>
                    <a:pt x="294" y="31"/>
                    <a:pt x="297" y="31"/>
                  </a:cubicBezTo>
                  <a:moveTo>
                    <a:pt x="305" y="34"/>
                  </a:moveTo>
                  <a:cubicBezTo>
                    <a:pt x="307" y="35"/>
                    <a:pt x="305" y="39"/>
                    <a:pt x="302" y="38"/>
                  </a:cubicBezTo>
                  <a:cubicBezTo>
                    <a:pt x="298" y="36"/>
                    <a:pt x="300" y="30"/>
                    <a:pt x="304" y="30"/>
                  </a:cubicBezTo>
                  <a:cubicBezTo>
                    <a:pt x="308" y="30"/>
                    <a:pt x="309" y="34"/>
                    <a:pt x="309" y="36"/>
                  </a:cubicBezTo>
                  <a:cubicBezTo>
                    <a:pt x="309" y="38"/>
                    <a:pt x="309" y="42"/>
                    <a:pt x="310" y="43"/>
                  </a:cubicBezTo>
                  <a:cubicBezTo>
                    <a:pt x="311" y="44"/>
                    <a:pt x="314" y="46"/>
                    <a:pt x="317" y="43"/>
                  </a:cubicBezTo>
                  <a:cubicBezTo>
                    <a:pt x="320" y="40"/>
                    <a:pt x="317" y="35"/>
                    <a:pt x="314" y="36"/>
                  </a:cubicBezTo>
                  <a:cubicBezTo>
                    <a:pt x="311" y="37"/>
                    <a:pt x="311" y="42"/>
                    <a:pt x="314" y="42"/>
                  </a:cubicBezTo>
                  <a:moveTo>
                    <a:pt x="322" y="46"/>
                  </a:moveTo>
                  <a:cubicBezTo>
                    <a:pt x="324" y="47"/>
                    <a:pt x="322" y="51"/>
                    <a:pt x="319" y="49"/>
                  </a:cubicBezTo>
                  <a:cubicBezTo>
                    <a:pt x="314" y="47"/>
                    <a:pt x="318" y="41"/>
                    <a:pt x="322" y="42"/>
                  </a:cubicBezTo>
                  <a:cubicBezTo>
                    <a:pt x="326" y="42"/>
                    <a:pt x="326" y="46"/>
                    <a:pt x="326" y="48"/>
                  </a:cubicBezTo>
                  <a:cubicBezTo>
                    <a:pt x="325" y="50"/>
                    <a:pt x="325" y="54"/>
                    <a:pt x="326" y="55"/>
                  </a:cubicBezTo>
                  <a:cubicBezTo>
                    <a:pt x="327" y="56"/>
                    <a:pt x="329" y="59"/>
                    <a:pt x="333" y="56"/>
                  </a:cubicBezTo>
                  <a:cubicBezTo>
                    <a:pt x="336" y="53"/>
                    <a:pt x="334" y="48"/>
                    <a:pt x="330" y="49"/>
                  </a:cubicBezTo>
                  <a:cubicBezTo>
                    <a:pt x="327" y="50"/>
                    <a:pt x="328" y="54"/>
                    <a:pt x="330" y="55"/>
                  </a:cubicBezTo>
                  <a:moveTo>
                    <a:pt x="338" y="59"/>
                  </a:moveTo>
                  <a:cubicBezTo>
                    <a:pt x="339" y="60"/>
                    <a:pt x="337" y="64"/>
                    <a:pt x="334" y="62"/>
                  </a:cubicBezTo>
                  <a:cubicBezTo>
                    <a:pt x="330" y="60"/>
                    <a:pt x="334" y="54"/>
                    <a:pt x="338" y="55"/>
                  </a:cubicBezTo>
                  <a:cubicBezTo>
                    <a:pt x="342" y="56"/>
                    <a:pt x="341" y="60"/>
                    <a:pt x="341" y="62"/>
                  </a:cubicBezTo>
                  <a:cubicBezTo>
                    <a:pt x="341" y="64"/>
                    <a:pt x="340" y="67"/>
                    <a:pt x="341" y="69"/>
                  </a:cubicBezTo>
                  <a:cubicBezTo>
                    <a:pt x="342" y="70"/>
                    <a:pt x="344" y="73"/>
                    <a:pt x="347" y="71"/>
                  </a:cubicBezTo>
                  <a:cubicBezTo>
                    <a:pt x="351" y="68"/>
                    <a:pt x="349" y="63"/>
                    <a:pt x="346" y="63"/>
                  </a:cubicBezTo>
                  <a:cubicBezTo>
                    <a:pt x="342" y="64"/>
                    <a:pt x="342" y="68"/>
                    <a:pt x="345" y="69"/>
                  </a:cubicBezTo>
                  <a:moveTo>
                    <a:pt x="352" y="74"/>
                  </a:moveTo>
                  <a:cubicBezTo>
                    <a:pt x="353" y="76"/>
                    <a:pt x="350" y="79"/>
                    <a:pt x="348" y="77"/>
                  </a:cubicBezTo>
                  <a:cubicBezTo>
                    <a:pt x="344" y="74"/>
                    <a:pt x="349" y="69"/>
                    <a:pt x="352" y="70"/>
                  </a:cubicBezTo>
                  <a:cubicBezTo>
                    <a:pt x="356" y="71"/>
                    <a:pt x="355" y="75"/>
                    <a:pt x="355" y="77"/>
                  </a:cubicBezTo>
                  <a:cubicBezTo>
                    <a:pt x="354" y="79"/>
                    <a:pt x="353" y="83"/>
                    <a:pt x="354" y="84"/>
                  </a:cubicBezTo>
                  <a:cubicBezTo>
                    <a:pt x="355" y="85"/>
                    <a:pt x="356" y="88"/>
                    <a:pt x="360" y="87"/>
                  </a:cubicBezTo>
                  <a:cubicBezTo>
                    <a:pt x="364" y="85"/>
                    <a:pt x="363" y="79"/>
                    <a:pt x="359" y="79"/>
                  </a:cubicBezTo>
                  <a:cubicBezTo>
                    <a:pt x="356" y="79"/>
                    <a:pt x="356" y="83"/>
                    <a:pt x="358" y="84"/>
                  </a:cubicBezTo>
                  <a:moveTo>
                    <a:pt x="365" y="91"/>
                  </a:moveTo>
                  <a:cubicBezTo>
                    <a:pt x="366" y="92"/>
                    <a:pt x="363" y="95"/>
                    <a:pt x="360" y="93"/>
                  </a:cubicBezTo>
                  <a:cubicBezTo>
                    <a:pt x="357" y="89"/>
                    <a:pt x="362" y="85"/>
                    <a:pt x="365" y="86"/>
                  </a:cubicBezTo>
                  <a:cubicBezTo>
                    <a:pt x="369" y="88"/>
                    <a:pt x="368" y="92"/>
                    <a:pt x="367" y="94"/>
                  </a:cubicBezTo>
                  <a:cubicBezTo>
                    <a:pt x="366" y="96"/>
                    <a:pt x="365" y="99"/>
                    <a:pt x="365" y="100"/>
                  </a:cubicBezTo>
                  <a:cubicBezTo>
                    <a:pt x="366" y="102"/>
                    <a:pt x="367" y="105"/>
                    <a:pt x="372" y="104"/>
                  </a:cubicBezTo>
                  <a:cubicBezTo>
                    <a:pt x="376" y="102"/>
                    <a:pt x="375" y="96"/>
                    <a:pt x="371" y="96"/>
                  </a:cubicBezTo>
                  <a:cubicBezTo>
                    <a:pt x="368" y="96"/>
                    <a:pt x="367" y="100"/>
                    <a:pt x="370" y="101"/>
                  </a:cubicBezTo>
                  <a:moveTo>
                    <a:pt x="375" y="108"/>
                  </a:moveTo>
                  <a:cubicBezTo>
                    <a:pt x="376" y="110"/>
                    <a:pt x="373" y="113"/>
                    <a:pt x="371" y="110"/>
                  </a:cubicBezTo>
                  <a:cubicBezTo>
                    <a:pt x="368" y="106"/>
                    <a:pt x="373" y="102"/>
                    <a:pt x="377" y="104"/>
                  </a:cubicBezTo>
                  <a:cubicBezTo>
                    <a:pt x="380" y="106"/>
                    <a:pt x="379" y="110"/>
                    <a:pt x="377" y="112"/>
                  </a:cubicBezTo>
                  <a:cubicBezTo>
                    <a:pt x="376" y="114"/>
                    <a:pt x="374" y="117"/>
                    <a:pt x="375" y="118"/>
                  </a:cubicBezTo>
                  <a:cubicBezTo>
                    <a:pt x="375" y="120"/>
                    <a:pt x="377" y="123"/>
                    <a:pt x="381" y="122"/>
                  </a:cubicBezTo>
                  <a:cubicBezTo>
                    <a:pt x="385" y="121"/>
                    <a:pt x="385" y="115"/>
                    <a:pt x="382" y="114"/>
                  </a:cubicBezTo>
                  <a:cubicBezTo>
                    <a:pt x="378" y="114"/>
                    <a:pt x="377" y="118"/>
                    <a:pt x="379" y="120"/>
                  </a:cubicBezTo>
                  <a:moveTo>
                    <a:pt x="384" y="127"/>
                  </a:moveTo>
                  <a:cubicBezTo>
                    <a:pt x="385" y="129"/>
                    <a:pt x="381" y="131"/>
                    <a:pt x="379" y="128"/>
                  </a:cubicBezTo>
                  <a:cubicBezTo>
                    <a:pt x="377" y="124"/>
                    <a:pt x="383" y="121"/>
                    <a:pt x="386" y="123"/>
                  </a:cubicBezTo>
                  <a:cubicBezTo>
                    <a:pt x="389" y="125"/>
                    <a:pt x="387" y="129"/>
                    <a:pt x="386" y="130"/>
                  </a:cubicBezTo>
                  <a:cubicBezTo>
                    <a:pt x="385" y="132"/>
                    <a:pt x="382" y="135"/>
                    <a:pt x="383" y="137"/>
                  </a:cubicBezTo>
                  <a:cubicBezTo>
                    <a:pt x="383" y="138"/>
                    <a:pt x="384" y="142"/>
                    <a:pt x="388" y="141"/>
                  </a:cubicBezTo>
                  <a:cubicBezTo>
                    <a:pt x="393" y="141"/>
                    <a:pt x="393" y="135"/>
                    <a:pt x="390" y="134"/>
                  </a:cubicBezTo>
                  <a:cubicBezTo>
                    <a:pt x="387" y="133"/>
                    <a:pt x="385" y="137"/>
                    <a:pt x="387" y="138"/>
                  </a:cubicBezTo>
                  <a:moveTo>
                    <a:pt x="391" y="146"/>
                  </a:moveTo>
                  <a:cubicBezTo>
                    <a:pt x="392" y="148"/>
                    <a:pt x="388" y="150"/>
                    <a:pt x="386" y="147"/>
                  </a:cubicBezTo>
                  <a:cubicBezTo>
                    <a:pt x="384" y="143"/>
                    <a:pt x="390" y="140"/>
                    <a:pt x="393" y="143"/>
                  </a:cubicBezTo>
                  <a:cubicBezTo>
                    <a:pt x="396" y="145"/>
                    <a:pt x="394" y="148"/>
                    <a:pt x="392" y="150"/>
                  </a:cubicBezTo>
                  <a:cubicBezTo>
                    <a:pt x="391" y="152"/>
                    <a:pt x="388" y="154"/>
                    <a:pt x="389" y="156"/>
                  </a:cubicBezTo>
                  <a:cubicBezTo>
                    <a:pt x="389" y="158"/>
                    <a:pt x="389" y="161"/>
                    <a:pt x="394" y="161"/>
                  </a:cubicBezTo>
                  <a:cubicBezTo>
                    <a:pt x="398" y="161"/>
                    <a:pt x="399" y="155"/>
                    <a:pt x="396" y="154"/>
                  </a:cubicBezTo>
                  <a:cubicBezTo>
                    <a:pt x="393" y="152"/>
                    <a:pt x="391" y="156"/>
                    <a:pt x="392" y="158"/>
                  </a:cubicBezTo>
                  <a:moveTo>
                    <a:pt x="396" y="166"/>
                  </a:moveTo>
                  <a:cubicBezTo>
                    <a:pt x="396" y="168"/>
                    <a:pt x="392" y="170"/>
                    <a:pt x="391" y="167"/>
                  </a:cubicBezTo>
                  <a:cubicBezTo>
                    <a:pt x="389" y="162"/>
                    <a:pt x="396" y="160"/>
                    <a:pt x="398" y="163"/>
                  </a:cubicBezTo>
                  <a:cubicBezTo>
                    <a:pt x="401" y="166"/>
                    <a:pt x="398" y="169"/>
                    <a:pt x="397" y="170"/>
                  </a:cubicBezTo>
                  <a:cubicBezTo>
                    <a:pt x="395" y="172"/>
                    <a:pt x="392" y="174"/>
                    <a:pt x="392" y="176"/>
                  </a:cubicBezTo>
                  <a:cubicBezTo>
                    <a:pt x="392" y="177"/>
                    <a:pt x="393" y="181"/>
                    <a:pt x="397" y="181"/>
                  </a:cubicBezTo>
                  <a:cubicBezTo>
                    <a:pt x="401" y="182"/>
                    <a:pt x="403" y="176"/>
                    <a:pt x="400" y="174"/>
                  </a:cubicBezTo>
                  <a:cubicBezTo>
                    <a:pt x="397" y="172"/>
                    <a:pt x="394" y="176"/>
                    <a:pt x="396" y="178"/>
                  </a:cubicBezTo>
                  <a:moveTo>
                    <a:pt x="399" y="187"/>
                  </a:moveTo>
                  <a:cubicBezTo>
                    <a:pt x="399" y="189"/>
                    <a:pt x="394" y="190"/>
                    <a:pt x="394" y="187"/>
                  </a:cubicBezTo>
                  <a:cubicBezTo>
                    <a:pt x="392" y="182"/>
                    <a:pt x="399" y="180"/>
                    <a:pt x="401" y="184"/>
                  </a:cubicBezTo>
                  <a:cubicBezTo>
                    <a:pt x="404" y="187"/>
                    <a:pt x="401" y="189"/>
                    <a:pt x="399" y="191"/>
                  </a:cubicBezTo>
                  <a:cubicBezTo>
                    <a:pt x="397" y="192"/>
                    <a:pt x="394" y="194"/>
                    <a:pt x="394" y="196"/>
                  </a:cubicBezTo>
                  <a:cubicBezTo>
                    <a:pt x="394" y="197"/>
                    <a:pt x="394" y="201"/>
                    <a:pt x="398" y="202"/>
                  </a:cubicBezTo>
                  <a:cubicBezTo>
                    <a:pt x="402" y="202"/>
                    <a:pt x="404" y="197"/>
                    <a:pt x="402" y="195"/>
                  </a:cubicBezTo>
                  <a:cubicBezTo>
                    <a:pt x="399" y="193"/>
                    <a:pt x="396" y="196"/>
                    <a:pt x="397" y="199"/>
                  </a:cubicBezTo>
                  <a:moveTo>
                    <a:pt x="399" y="207"/>
                  </a:moveTo>
                  <a:cubicBezTo>
                    <a:pt x="399" y="209"/>
                    <a:pt x="395" y="210"/>
                    <a:pt x="394" y="207"/>
                  </a:cubicBezTo>
                  <a:cubicBezTo>
                    <a:pt x="393" y="202"/>
                    <a:pt x="400" y="201"/>
                    <a:pt x="402" y="205"/>
                  </a:cubicBezTo>
                  <a:cubicBezTo>
                    <a:pt x="404" y="208"/>
                    <a:pt x="401" y="210"/>
                    <a:pt x="399" y="211"/>
                  </a:cubicBezTo>
                  <a:cubicBezTo>
                    <a:pt x="397" y="213"/>
                    <a:pt x="394" y="214"/>
                    <a:pt x="394" y="216"/>
                  </a:cubicBezTo>
                  <a:cubicBezTo>
                    <a:pt x="393" y="217"/>
                    <a:pt x="393" y="221"/>
                    <a:pt x="397" y="222"/>
                  </a:cubicBezTo>
                  <a:cubicBezTo>
                    <a:pt x="401" y="223"/>
                    <a:pt x="404" y="218"/>
                    <a:pt x="401" y="216"/>
                  </a:cubicBezTo>
                  <a:cubicBezTo>
                    <a:pt x="399" y="214"/>
                    <a:pt x="396" y="217"/>
                    <a:pt x="397" y="219"/>
                  </a:cubicBezTo>
                  <a:moveTo>
                    <a:pt x="397" y="228"/>
                  </a:moveTo>
                  <a:cubicBezTo>
                    <a:pt x="397" y="230"/>
                    <a:pt x="393" y="230"/>
                    <a:pt x="393" y="227"/>
                  </a:cubicBezTo>
                  <a:cubicBezTo>
                    <a:pt x="392" y="222"/>
                    <a:pt x="399" y="222"/>
                    <a:pt x="401" y="225"/>
                  </a:cubicBezTo>
                  <a:cubicBezTo>
                    <a:pt x="402" y="229"/>
                    <a:pt x="399" y="231"/>
                    <a:pt x="397" y="232"/>
                  </a:cubicBezTo>
                  <a:cubicBezTo>
                    <a:pt x="395" y="233"/>
                    <a:pt x="392" y="234"/>
                    <a:pt x="391" y="236"/>
                  </a:cubicBezTo>
                  <a:cubicBezTo>
                    <a:pt x="391" y="237"/>
                    <a:pt x="390" y="241"/>
                    <a:pt x="394" y="242"/>
                  </a:cubicBezTo>
                  <a:cubicBezTo>
                    <a:pt x="398" y="244"/>
                    <a:pt x="401" y="239"/>
                    <a:pt x="399" y="237"/>
                  </a:cubicBezTo>
                  <a:cubicBezTo>
                    <a:pt x="397" y="234"/>
                    <a:pt x="393" y="237"/>
                    <a:pt x="394" y="239"/>
                  </a:cubicBezTo>
                  <a:moveTo>
                    <a:pt x="394" y="248"/>
                  </a:moveTo>
                  <a:cubicBezTo>
                    <a:pt x="393" y="250"/>
                    <a:pt x="389" y="250"/>
                    <a:pt x="389" y="246"/>
                  </a:cubicBezTo>
                  <a:cubicBezTo>
                    <a:pt x="389" y="242"/>
                    <a:pt x="396" y="242"/>
                    <a:pt x="397" y="246"/>
                  </a:cubicBezTo>
                  <a:cubicBezTo>
                    <a:pt x="398" y="250"/>
                    <a:pt x="395" y="251"/>
                    <a:pt x="393" y="252"/>
                  </a:cubicBezTo>
                  <a:cubicBezTo>
                    <a:pt x="391" y="253"/>
                    <a:pt x="387" y="254"/>
                    <a:pt x="387" y="255"/>
                  </a:cubicBezTo>
                  <a:cubicBezTo>
                    <a:pt x="386" y="257"/>
                    <a:pt x="385" y="260"/>
                    <a:pt x="388" y="262"/>
                  </a:cubicBezTo>
                  <a:cubicBezTo>
                    <a:pt x="392" y="264"/>
                    <a:pt x="396" y="260"/>
                    <a:pt x="394" y="257"/>
                  </a:cubicBezTo>
                  <a:cubicBezTo>
                    <a:pt x="392" y="254"/>
                    <a:pt x="388" y="256"/>
                    <a:pt x="389" y="259"/>
                  </a:cubicBezTo>
                  <a:moveTo>
                    <a:pt x="388" y="268"/>
                  </a:moveTo>
                  <a:cubicBezTo>
                    <a:pt x="387" y="270"/>
                    <a:pt x="383" y="269"/>
                    <a:pt x="383" y="266"/>
                  </a:cubicBezTo>
                  <a:cubicBezTo>
                    <a:pt x="384" y="261"/>
                    <a:pt x="391" y="262"/>
                    <a:pt x="392" y="266"/>
                  </a:cubicBezTo>
                  <a:cubicBezTo>
                    <a:pt x="392" y="270"/>
                    <a:pt x="389" y="271"/>
                    <a:pt x="387" y="272"/>
                  </a:cubicBezTo>
                  <a:cubicBezTo>
                    <a:pt x="384" y="273"/>
                    <a:pt x="381" y="273"/>
                    <a:pt x="380" y="274"/>
                  </a:cubicBezTo>
                  <a:cubicBezTo>
                    <a:pt x="379" y="276"/>
                    <a:pt x="378" y="279"/>
                    <a:pt x="381" y="281"/>
                  </a:cubicBezTo>
                  <a:cubicBezTo>
                    <a:pt x="385" y="284"/>
                    <a:pt x="389" y="280"/>
                    <a:pt x="387" y="277"/>
                  </a:cubicBezTo>
                  <a:cubicBezTo>
                    <a:pt x="386" y="274"/>
                    <a:pt x="382" y="276"/>
                    <a:pt x="382" y="278"/>
                  </a:cubicBezTo>
                  <a:moveTo>
                    <a:pt x="380" y="287"/>
                  </a:moveTo>
                  <a:cubicBezTo>
                    <a:pt x="379" y="289"/>
                    <a:pt x="375" y="288"/>
                    <a:pt x="376" y="284"/>
                  </a:cubicBezTo>
                  <a:cubicBezTo>
                    <a:pt x="377" y="280"/>
                    <a:pt x="383" y="282"/>
                    <a:pt x="384" y="286"/>
                  </a:cubicBezTo>
                  <a:cubicBezTo>
                    <a:pt x="384" y="290"/>
                    <a:pt x="381" y="291"/>
                    <a:pt x="378" y="291"/>
                  </a:cubicBezTo>
                  <a:cubicBezTo>
                    <a:pt x="376" y="291"/>
                    <a:pt x="373" y="291"/>
                    <a:pt x="372" y="293"/>
                  </a:cubicBezTo>
                  <a:cubicBezTo>
                    <a:pt x="371" y="294"/>
                    <a:pt x="369" y="297"/>
                    <a:pt x="372" y="300"/>
                  </a:cubicBezTo>
                  <a:cubicBezTo>
                    <a:pt x="375" y="303"/>
                    <a:pt x="380" y="299"/>
                    <a:pt x="378" y="296"/>
                  </a:cubicBezTo>
                  <a:cubicBezTo>
                    <a:pt x="377" y="293"/>
                    <a:pt x="373" y="294"/>
                    <a:pt x="373" y="297"/>
                  </a:cubicBezTo>
                  <a:moveTo>
                    <a:pt x="370" y="305"/>
                  </a:moveTo>
                  <a:cubicBezTo>
                    <a:pt x="369" y="307"/>
                    <a:pt x="365" y="305"/>
                    <a:pt x="366" y="302"/>
                  </a:cubicBezTo>
                  <a:cubicBezTo>
                    <a:pt x="368" y="298"/>
                    <a:pt x="374" y="300"/>
                    <a:pt x="374" y="304"/>
                  </a:cubicBezTo>
                  <a:cubicBezTo>
                    <a:pt x="374" y="308"/>
                    <a:pt x="370" y="309"/>
                    <a:pt x="368" y="309"/>
                  </a:cubicBezTo>
                  <a:cubicBezTo>
                    <a:pt x="366" y="309"/>
                    <a:pt x="362" y="309"/>
                    <a:pt x="361" y="310"/>
                  </a:cubicBezTo>
                  <a:cubicBezTo>
                    <a:pt x="360" y="311"/>
                    <a:pt x="358" y="314"/>
                    <a:pt x="361" y="317"/>
                  </a:cubicBezTo>
                  <a:cubicBezTo>
                    <a:pt x="364" y="320"/>
                    <a:pt x="369" y="317"/>
                    <a:pt x="368" y="314"/>
                  </a:cubicBezTo>
                  <a:cubicBezTo>
                    <a:pt x="367" y="311"/>
                    <a:pt x="362" y="311"/>
                    <a:pt x="362" y="314"/>
                  </a:cubicBezTo>
                  <a:moveTo>
                    <a:pt x="358" y="322"/>
                  </a:moveTo>
                  <a:cubicBezTo>
                    <a:pt x="357" y="324"/>
                    <a:pt x="353" y="322"/>
                    <a:pt x="355" y="319"/>
                  </a:cubicBezTo>
                  <a:cubicBezTo>
                    <a:pt x="357" y="314"/>
                    <a:pt x="363" y="318"/>
                    <a:pt x="362" y="322"/>
                  </a:cubicBezTo>
                  <a:cubicBezTo>
                    <a:pt x="362" y="326"/>
                    <a:pt x="358" y="326"/>
                    <a:pt x="356" y="326"/>
                  </a:cubicBezTo>
                  <a:cubicBezTo>
                    <a:pt x="354" y="325"/>
                    <a:pt x="350" y="325"/>
                    <a:pt x="349" y="326"/>
                  </a:cubicBezTo>
                  <a:cubicBezTo>
                    <a:pt x="348" y="327"/>
                    <a:pt x="345" y="329"/>
                    <a:pt x="348" y="333"/>
                  </a:cubicBezTo>
                  <a:cubicBezTo>
                    <a:pt x="351" y="336"/>
                    <a:pt x="356" y="334"/>
                    <a:pt x="355" y="330"/>
                  </a:cubicBezTo>
                  <a:cubicBezTo>
                    <a:pt x="354" y="327"/>
                    <a:pt x="350" y="328"/>
                    <a:pt x="349" y="330"/>
                  </a:cubicBezTo>
                  <a:moveTo>
                    <a:pt x="345" y="338"/>
                  </a:moveTo>
                  <a:cubicBezTo>
                    <a:pt x="344" y="339"/>
                    <a:pt x="340" y="337"/>
                    <a:pt x="342" y="334"/>
                  </a:cubicBezTo>
                  <a:cubicBezTo>
                    <a:pt x="344" y="330"/>
                    <a:pt x="350" y="334"/>
                    <a:pt x="349" y="338"/>
                  </a:cubicBezTo>
                  <a:cubicBezTo>
                    <a:pt x="348" y="342"/>
                    <a:pt x="344" y="341"/>
                    <a:pt x="342" y="341"/>
                  </a:cubicBezTo>
                  <a:cubicBezTo>
                    <a:pt x="340" y="341"/>
                    <a:pt x="337" y="340"/>
                    <a:pt x="335" y="341"/>
                  </a:cubicBezTo>
                  <a:cubicBezTo>
                    <a:pt x="334" y="342"/>
                    <a:pt x="331" y="344"/>
                    <a:pt x="333" y="347"/>
                  </a:cubicBezTo>
                  <a:cubicBezTo>
                    <a:pt x="336" y="351"/>
                    <a:pt x="341" y="349"/>
                    <a:pt x="341" y="346"/>
                  </a:cubicBezTo>
                  <a:cubicBezTo>
                    <a:pt x="340" y="342"/>
                    <a:pt x="336" y="342"/>
                    <a:pt x="335" y="345"/>
                  </a:cubicBezTo>
                  <a:moveTo>
                    <a:pt x="330" y="352"/>
                  </a:moveTo>
                  <a:cubicBezTo>
                    <a:pt x="328" y="353"/>
                    <a:pt x="325" y="350"/>
                    <a:pt x="327" y="348"/>
                  </a:cubicBezTo>
                  <a:cubicBezTo>
                    <a:pt x="330" y="344"/>
                    <a:pt x="335" y="349"/>
                    <a:pt x="334" y="352"/>
                  </a:cubicBezTo>
                  <a:cubicBezTo>
                    <a:pt x="333" y="356"/>
                    <a:pt x="329" y="355"/>
                    <a:pt x="327" y="355"/>
                  </a:cubicBezTo>
                  <a:cubicBezTo>
                    <a:pt x="325" y="354"/>
                    <a:pt x="321" y="353"/>
                    <a:pt x="320" y="354"/>
                  </a:cubicBezTo>
                  <a:cubicBezTo>
                    <a:pt x="319" y="355"/>
                    <a:pt x="316" y="356"/>
                    <a:pt x="317" y="360"/>
                  </a:cubicBezTo>
                  <a:cubicBezTo>
                    <a:pt x="319" y="364"/>
                    <a:pt x="325" y="363"/>
                    <a:pt x="325" y="359"/>
                  </a:cubicBezTo>
                  <a:cubicBezTo>
                    <a:pt x="325" y="356"/>
                    <a:pt x="321" y="356"/>
                    <a:pt x="320" y="358"/>
                  </a:cubicBezTo>
                  <a:moveTo>
                    <a:pt x="313" y="365"/>
                  </a:moveTo>
                  <a:cubicBezTo>
                    <a:pt x="312" y="366"/>
                    <a:pt x="309" y="363"/>
                    <a:pt x="311" y="360"/>
                  </a:cubicBezTo>
                  <a:cubicBezTo>
                    <a:pt x="315" y="357"/>
                    <a:pt x="319" y="362"/>
                    <a:pt x="318" y="365"/>
                  </a:cubicBezTo>
                  <a:cubicBezTo>
                    <a:pt x="316" y="369"/>
                    <a:pt x="312" y="368"/>
                    <a:pt x="310" y="367"/>
                  </a:cubicBezTo>
                  <a:cubicBezTo>
                    <a:pt x="308" y="366"/>
                    <a:pt x="305" y="365"/>
                    <a:pt x="304" y="365"/>
                  </a:cubicBezTo>
                  <a:cubicBezTo>
                    <a:pt x="302" y="366"/>
                    <a:pt x="299" y="367"/>
                    <a:pt x="300" y="372"/>
                  </a:cubicBezTo>
                  <a:cubicBezTo>
                    <a:pt x="302" y="376"/>
                    <a:pt x="308" y="375"/>
                    <a:pt x="308" y="371"/>
                  </a:cubicBezTo>
                  <a:cubicBezTo>
                    <a:pt x="308" y="368"/>
                    <a:pt x="304" y="367"/>
                    <a:pt x="303" y="370"/>
                  </a:cubicBezTo>
                  <a:moveTo>
                    <a:pt x="296" y="375"/>
                  </a:moveTo>
                  <a:cubicBezTo>
                    <a:pt x="294" y="376"/>
                    <a:pt x="291" y="373"/>
                    <a:pt x="294" y="371"/>
                  </a:cubicBezTo>
                  <a:cubicBezTo>
                    <a:pt x="298" y="368"/>
                    <a:pt x="302" y="373"/>
                    <a:pt x="300" y="377"/>
                  </a:cubicBezTo>
                  <a:cubicBezTo>
                    <a:pt x="298" y="380"/>
                    <a:pt x="294" y="379"/>
                    <a:pt x="292" y="377"/>
                  </a:cubicBezTo>
                  <a:cubicBezTo>
                    <a:pt x="290" y="376"/>
                    <a:pt x="287" y="374"/>
                    <a:pt x="286" y="375"/>
                  </a:cubicBezTo>
                  <a:cubicBezTo>
                    <a:pt x="284" y="375"/>
                    <a:pt x="281" y="377"/>
                    <a:pt x="282" y="381"/>
                  </a:cubicBezTo>
                  <a:cubicBezTo>
                    <a:pt x="283" y="385"/>
                    <a:pt x="289" y="385"/>
                    <a:pt x="290" y="382"/>
                  </a:cubicBezTo>
                  <a:cubicBezTo>
                    <a:pt x="290" y="378"/>
                    <a:pt x="286" y="377"/>
                    <a:pt x="284" y="379"/>
                  </a:cubicBezTo>
                  <a:moveTo>
                    <a:pt x="277" y="384"/>
                  </a:moveTo>
                  <a:cubicBezTo>
                    <a:pt x="275" y="385"/>
                    <a:pt x="273" y="381"/>
                    <a:pt x="276" y="379"/>
                  </a:cubicBezTo>
                  <a:cubicBezTo>
                    <a:pt x="280" y="377"/>
                    <a:pt x="283" y="383"/>
                    <a:pt x="281" y="386"/>
                  </a:cubicBezTo>
                  <a:cubicBezTo>
                    <a:pt x="279" y="389"/>
                    <a:pt x="275" y="387"/>
                    <a:pt x="274" y="386"/>
                  </a:cubicBezTo>
                  <a:cubicBezTo>
                    <a:pt x="272" y="385"/>
                    <a:pt x="269" y="382"/>
                    <a:pt x="267" y="383"/>
                  </a:cubicBezTo>
                  <a:cubicBezTo>
                    <a:pt x="266" y="383"/>
                    <a:pt x="262" y="384"/>
                    <a:pt x="263" y="388"/>
                  </a:cubicBezTo>
                  <a:cubicBezTo>
                    <a:pt x="263" y="393"/>
                    <a:pt x="269" y="393"/>
                    <a:pt x="270" y="390"/>
                  </a:cubicBezTo>
                  <a:cubicBezTo>
                    <a:pt x="271" y="387"/>
                    <a:pt x="267" y="385"/>
                    <a:pt x="266" y="387"/>
                  </a:cubicBezTo>
                  <a:moveTo>
                    <a:pt x="258" y="391"/>
                  </a:moveTo>
                  <a:cubicBezTo>
                    <a:pt x="256" y="392"/>
                    <a:pt x="254" y="388"/>
                    <a:pt x="257" y="386"/>
                  </a:cubicBezTo>
                  <a:cubicBezTo>
                    <a:pt x="261" y="384"/>
                    <a:pt x="264" y="390"/>
                    <a:pt x="261" y="393"/>
                  </a:cubicBezTo>
                  <a:cubicBezTo>
                    <a:pt x="259" y="396"/>
                    <a:pt x="256" y="394"/>
                    <a:pt x="254" y="392"/>
                  </a:cubicBezTo>
                  <a:cubicBezTo>
                    <a:pt x="252" y="391"/>
                    <a:pt x="250" y="388"/>
                    <a:pt x="248" y="389"/>
                  </a:cubicBezTo>
                  <a:cubicBezTo>
                    <a:pt x="246" y="389"/>
                    <a:pt x="243" y="389"/>
                    <a:pt x="243" y="394"/>
                  </a:cubicBezTo>
                  <a:cubicBezTo>
                    <a:pt x="243" y="398"/>
                    <a:pt x="249" y="399"/>
                    <a:pt x="250" y="396"/>
                  </a:cubicBezTo>
                  <a:cubicBezTo>
                    <a:pt x="252" y="393"/>
                    <a:pt x="248" y="391"/>
                    <a:pt x="246" y="392"/>
                  </a:cubicBezTo>
                  <a:moveTo>
                    <a:pt x="238" y="396"/>
                  </a:moveTo>
                  <a:cubicBezTo>
                    <a:pt x="236" y="396"/>
                    <a:pt x="234" y="392"/>
                    <a:pt x="237" y="391"/>
                  </a:cubicBezTo>
                  <a:cubicBezTo>
                    <a:pt x="242" y="389"/>
                    <a:pt x="244" y="396"/>
                    <a:pt x="241" y="398"/>
                  </a:cubicBezTo>
                  <a:cubicBezTo>
                    <a:pt x="238" y="401"/>
                    <a:pt x="235" y="398"/>
                    <a:pt x="234" y="397"/>
                  </a:cubicBezTo>
                  <a:cubicBezTo>
                    <a:pt x="232" y="395"/>
                    <a:pt x="230" y="392"/>
                    <a:pt x="228" y="392"/>
                  </a:cubicBezTo>
                  <a:cubicBezTo>
                    <a:pt x="227" y="392"/>
                    <a:pt x="223" y="393"/>
                    <a:pt x="223" y="397"/>
                  </a:cubicBezTo>
                  <a:cubicBezTo>
                    <a:pt x="222" y="401"/>
                    <a:pt x="228" y="403"/>
                    <a:pt x="230" y="400"/>
                  </a:cubicBezTo>
                  <a:cubicBezTo>
                    <a:pt x="232" y="397"/>
                    <a:pt x="228" y="394"/>
                    <a:pt x="226" y="396"/>
                  </a:cubicBezTo>
                  <a:moveTo>
                    <a:pt x="217" y="399"/>
                  </a:moveTo>
                  <a:cubicBezTo>
                    <a:pt x="215" y="399"/>
                    <a:pt x="214" y="394"/>
                    <a:pt x="217" y="394"/>
                  </a:cubicBezTo>
                  <a:cubicBezTo>
                    <a:pt x="222" y="392"/>
                    <a:pt x="224" y="399"/>
                    <a:pt x="220" y="401"/>
                  </a:cubicBezTo>
                  <a:cubicBezTo>
                    <a:pt x="217" y="404"/>
                    <a:pt x="215" y="401"/>
                    <a:pt x="213" y="399"/>
                  </a:cubicBezTo>
                  <a:cubicBezTo>
                    <a:pt x="212" y="397"/>
                    <a:pt x="210" y="394"/>
                    <a:pt x="208" y="394"/>
                  </a:cubicBezTo>
                  <a:cubicBezTo>
                    <a:pt x="207" y="394"/>
                    <a:pt x="203" y="394"/>
                    <a:pt x="202" y="398"/>
                  </a:cubicBezTo>
                  <a:cubicBezTo>
                    <a:pt x="202" y="402"/>
                    <a:pt x="207" y="404"/>
                    <a:pt x="209" y="402"/>
                  </a:cubicBezTo>
                  <a:cubicBezTo>
                    <a:pt x="211" y="399"/>
                    <a:pt x="208" y="396"/>
                    <a:pt x="205" y="397"/>
                  </a:cubicBezTo>
                  <a:moveTo>
                    <a:pt x="197" y="399"/>
                  </a:moveTo>
                  <a:cubicBezTo>
                    <a:pt x="195" y="399"/>
                    <a:pt x="194" y="395"/>
                    <a:pt x="197" y="394"/>
                  </a:cubicBezTo>
                  <a:cubicBezTo>
                    <a:pt x="202" y="393"/>
                    <a:pt x="203" y="400"/>
                    <a:pt x="199" y="402"/>
                  </a:cubicBezTo>
                  <a:cubicBezTo>
                    <a:pt x="196" y="404"/>
                    <a:pt x="194" y="401"/>
                    <a:pt x="193" y="399"/>
                  </a:cubicBezTo>
                  <a:cubicBezTo>
                    <a:pt x="191" y="397"/>
                    <a:pt x="190" y="394"/>
                    <a:pt x="188" y="394"/>
                  </a:cubicBezTo>
                  <a:cubicBezTo>
                    <a:pt x="187" y="393"/>
                    <a:pt x="183" y="393"/>
                    <a:pt x="182" y="397"/>
                  </a:cubicBezTo>
                  <a:cubicBezTo>
                    <a:pt x="181" y="401"/>
                    <a:pt x="186" y="404"/>
                    <a:pt x="188" y="401"/>
                  </a:cubicBezTo>
                  <a:cubicBezTo>
                    <a:pt x="190" y="399"/>
                    <a:pt x="187" y="396"/>
                    <a:pt x="185" y="397"/>
                  </a:cubicBezTo>
                  <a:moveTo>
                    <a:pt x="176" y="397"/>
                  </a:moveTo>
                  <a:cubicBezTo>
                    <a:pt x="174" y="397"/>
                    <a:pt x="174" y="393"/>
                    <a:pt x="177" y="393"/>
                  </a:cubicBezTo>
                  <a:cubicBezTo>
                    <a:pt x="182" y="392"/>
                    <a:pt x="182" y="399"/>
                    <a:pt x="179" y="401"/>
                  </a:cubicBezTo>
                  <a:cubicBezTo>
                    <a:pt x="175" y="402"/>
                    <a:pt x="173" y="399"/>
                    <a:pt x="172" y="397"/>
                  </a:cubicBezTo>
                  <a:cubicBezTo>
                    <a:pt x="171" y="395"/>
                    <a:pt x="170" y="392"/>
                    <a:pt x="168" y="391"/>
                  </a:cubicBezTo>
                  <a:cubicBezTo>
                    <a:pt x="167" y="391"/>
                    <a:pt x="163" y="390"/>
                    <a:pt x="162" y="394"/>
                  </a:cubicBezTo>
                  <a:cubicBezTo>
                    <a:pt x="160" y="398"/>
                    <a:pt x="165" y="401"/>
                    <a:pt x="167" y="399"/>
                  </a:cubicBezTo>
                  <a:cubicBezTo>
                    <a:pt x="170" y="397"/>
                    <a:pt x="167" y="393"/>
                    <a:pt x="165" y="394"/>
                  </a:cubicBezTo>
                  <a:moveTo>
                    <a:pt x="156" y="394"/>
                  </a:moveTo>
                  <a:cubicBezTo>
                    <a:pt x="154" y="393"/>
                    <a:pt x="154" y="389"/>
                    <a:pt x="158" y="389"/>
                  </a:cubicBezTo>
                  <a:cubicBezTo>
                    <a:pt x="162" y="389"/>
                    <a:pt x="162" y="396"/>
                    <a:pt x="158" y="397"/>
                  </a:cubicBezTo>
                  <a:cubicBezTo>
                    <a:pt x="154" y="398"/>
                    <a:pt x="153" y="395"/>
                    <a:pt x="152" y="393"/>
                  </a:cubicBezTo>
                  <a:cubicBezTo>
                    <a:pt x="151" y="391"/>
                    <a:pt x="150" y="387"/>
                    <a:pt x="149" y="387"/>
                  </a:cubicBezTo>
                  <a:cubicBezTo>
                    <a:pt x="147" y="386"/>
                    <a:pt x="144" y="385"/>
                    <a:pt x="142" y="388"/>
                  </a:cubicBezTo>
                  <a:cubicBezTo>
                    <a:pt x="140" y="392"/>
                    <a:pt x="144" y="396"/>
                    <a:pt x="147" y="394"/>
                  </a:cubicBezTo>
                  <a:cubicBezTo>
                    <a:pt x="150" y="392"/>
                    <a:pt x="148" y="388"/>
                    <a:pt x="145" y="389"/>
                  </a:cubicBezTo>
                  <a:moveTo>
                    <a:pt x="136" y="388"/>
                  </a:moveTo>
                  <a:cubicBezTo>
                    <a:pt x="134" y="387"/>
                    <a:pt x="135" y="383"/>
                    <a:pt x="138" y="383"/>
                  </a:cubicBezTo>
                  <a:cubicBezTo>
                    <a:pt x="143" y="384"/>
                    <a:pt x="142" y="391"/>
                    <a:pt x="138" y="392"/>
                  </a:cubicBezTo>
                  <a:cubicBezTo>
                    <a:pt x="134" y="392"/>
                    <a:pt x="133" y="389"/>
                    <a:pt x="132" y="387"/>
                  </a:cubicBezTo>
                  <a:cubicBezTo>
                    <a:pt x="131" y="384"/>
                    <a:pt x="131" y="381"/>
                    <a:pt x="130" y="380"/>
                  </a:cubicBezTo>
                  <a:cubicBezTo>
                    <a:pt x="128" y="379"/>
                    <a:pt x="125" y="378"/>
                    <a:pt x="123" y="381"/>
                  </a:cubicBezTo>
                  <a:cubicBezTo>
                    <a:pt x="120" y="385"/>
                    <a:pt x="124" y="389"/>
                    <a:pt x="127" y="387"/>
                  </a:cubicBezTo>
                  <a:cubicBezTo>
                    <a:pt x="130" y="386"/>
                    <a:pt x="128" y="382"/>
                    <a:pt x="126" y="382"/>
                  </a:cubicBezTo>
                  <a:moveTo>
                    <a:pt x="117" y="380"/>
                  </a:moveTo>
                  <a:cubicBezTo>
                    <a:pt x="115" y="379"/>
                    <a:pt x="116" y="375"/>
                    <a:pt x="120" y="376"/>
                  </a:cubicBezTo>
                  <a:cubicBezTo>
                    <a:pt x="124" y="377"/>
                    <a:pt x="122" y="383"/>
                    <a:pt x="118" y="384"/>
                  </a:cubicBezTo>
                  <a:cubicBezTo>
                    <a:pt x="114" y="384"/>
                    <a:pt x="113" y="381"/>
                    <a:pt x="113" y="378"/>
                  </a:cubicBezTo>
                  <a:cubicBezTo>
                    <a:pt x="113" y="376"/>
                    <a:pt x="113" y="373"/>
                    <a:pt x="111" y="372"/>
                  </a:cubicBezTo>
                  <a:cubicBezTo>
                    <a:pt x="110" y="371"/>
                    <a:pt x="107" y="369"/>
                    <a:pt x="104" y="372"/>
                  </a:cubicBezTo>
                  <a:cubicBezTo>
                    <a:pt x="101" y="375"/>
                    <a:pt x="105" y="380"/>
                    <a:pt x="108" y="378"/>
                  </a:cubicBezTo>
                  <a:cubicBezTo>
                    <a:pt x="111" y="377"/>
                    <a:pt x="110" y="373"/>
                    <a:pt x="107" y="373"/>
                  </a:cubicBezTo>
                  <a:moveTo>
                    <a:pt x="99" y="370"/>
                  </a:moveTo>
                  <a:cubicBezTo>
                    <a:pt x="97" y="369"/>
                    <a:pt x="99" y="365"/>
                    <a:pt x="102" y="366"/>
                  </a:cubicBezTo>
                  <a:cubicBezTo>
                    <a:pt x="106" y="368"/>
                    <a:pt x="104" y="374"/>
                    <a:pt x="100" y="374"/>
                  </a:cubicBezTo>
                  <a:cubicBezTo>
                    <a:pt x="96" y="374"/>
                    <a:pt x="95" y="370"/>
                    <a:pt x="95" y="368"/>
                  </a:cubicBezTo>
                  <a:cubicBezTo>
                    <a:pt x="95" y="366"/>
                    <a:pt x="95" y="362"/>
                    <a:pt x="94" y="361"/>
                  </a:cubicBezTo>
                  <a:cubicBezTo>
                    <a:pt x="93" y="360"/>
                    <a:pt x="90" y="358"/>
                    <a:pt x="87" y="361"/>
                  </a:cubicBezTo>
                  <a:cubicBezTo>
                    <a:pt x="84" y="364"/>
                    <a:pt x="87" y="369"/>
                    <a:pt x="90" y="368"/>
                  </a:cubicBezTo>
                  <a:cubicBezTo>
                    <a:pt x="93" y="367"/>
                    <a:pt x="93" y="362"/>
                    <a:pt x="90" y="362"/>
                  </a:cubicBezTo>
                  <a:moveTo>
                    <a:pt x="82" y="358"/>
                  </a:moveTo>
                  <a:cubicBezTo>
                    <a:pt x="80" y="357"/>
                    <a:pt x="82" y="353"/>
                    <a:pt x="85" y="355"/>
                  </a:cubicBezTo>
                  <a:cubicBezTo>
                    <a:pt x="90" y="357"/>
                    <a:pt x="86" y="363"/>
                    <a:pt x="82" y="362"/>
                  </a:cubicBezTo>
                  <a:cubicBezTo>
                    <a:pt x="78" y="362"/>
                    <a:pt x="78" y="358"/>
                    <a:pt x="78" y="356"/>
                  </a:cubicBezTo>
                  <a:cubicBezTo>
                    <a:pt x="79" y="354"/>
                    <a:pt x="79" y="350"/>
                    <a:pt x="78" y="349"/>
                  </a:cubicBezTo>
                  <a:cubicBezTo>
                    <a:pt x="77" y="348"/>
                    <a:pt x="75" y="345"/>
                    <a:pt x="71" y="348"/>
                  </a:cubicBezTo>
                  <a:cubicBezTo>
                    <a:pt x="68" y="351"/>
                    <a:pt x="70" y="356"/>
                    <a:pt x="74" y="355"/>
                  </a:cubicBezTo>
                  <a:cubicBezTo>
                    <a:pt x="77" y="354"/>
                    <a:pt x="76" y="350"/>
                    <a:pt x="74" y="349"/>
                  </a:cubicBezTo>
                  <a:moveTo>
                    <a:pt x="66" y="345"/>
                  </a:moveTo>
                  <a:cubicBezTo>
                    <a:pt x="65" y="344"/>
                    <a:pt x="67" y="340"/>
                    <a:pt x="70" y="342"/>
                  </a:cubicBezTo>
                  <a:cubicBezTo>
                    <a:pt x="74" y="344"/>
                    <a:pt x="70" y="350"/>
                    <a:pt x="66" y="349"/>
                  </a:cubicBezTo>
                  <a:cubicBezTo>
                    <a:pt x="62" y="348"/>
                    <a:pt x="63" y="344"/>
                    <a:pt x="63" y="342"/>
                  </a:cubicBezTo>
                  <a:cubicBezTo>
                    <a:pt x="63" y="340"/>
                    <a:pt x="64" y="337"/>
                    <a:pt x="63" y="335"/>
                  </a:cubicBezTo>
                  <a:cubicBezTo>
                    <a:pt x="62" y="334"/>
                    <a:pt x="60" y="331"/>
                    <a:pt x="57" y="333"/>
                  </a:cubicBezTo>
                  <a:cubicBezTo>
                    <a:pt x="53" y="336"/>
                    <a:pt x="55" y="341"/>
                    <a:pt x="58" y="341"/>
                  </a:cubicBezTo>
                  <a:cubicBezTo>
                    <a:pt x="62" y="340"/>
                    <a:pt x="62" y="336"/>
                    <a:pt x="59" y="335"/>
                  </a:cubicBezTo>
                  <a:moveTo>
                    <a:pt x="52" y="330"/>
                  </a:moveTo>
                  <a:cubicBezTo>
                    <a:pt x="51" y="328"/>
                    <a:pt x="54" y="325"/>
                    <a:pt x="56" y="327"/>
                  </a:cubicBezTo>
                  <a:cubicBezTo>
                    <a:pt x="60" y="330"/>
                    <a:pt x="55" y="335"/>
                    <a:pt x="52" y="334"/>
                  </a:cubicBezTo>
                  <a:cubicBezTo>
                    <a:pt x="48" y="333"/>
                    <a:pt x="49" y="329"/>
                    <a:pt x="49" y="327"/>
                  </a:cubicBezTo>
                  <a:cubicBezTo>
                    <a:pt x="50" y="325"/>
                    <a:pt x="51" y="321"/>
                    <a:pt x="50" y="320"/>
                  </a:cubicBezTo>
                  <a:cubicBezTo>
                    <a:pt x="49" y="319"/>
                    <a:pt x="48" y="316"/>
                    <a:pt x="44" y="317"/>
                  </a:cubicBezTo>
                  <a:cubicBezTo>
                    <a:pt x="40" y="319"/>
                    <a:pt x="41" y="325"/>
                    <a:pt x="45" y="325"/>
                  </a:cubicBezTo>
                  <a:cubicBezTo>
                    <a:pt x="48" y="325"/>
                    <a:pt x="48" y="321"/>
                    <a:pt x="46" y="320"/>
                  </a:cubicBezTo>
                  <a:moveTo>
                    <a:pt x="39" y="313"/>
                  </a:moveTo>
                  <a:cubicBezTo>
                    <a:pt x="38" y="312"/>
                    <a:pt x="41" y="309"/>
                    <a:pt x="44" y="311"/>
                  </a:cubicBezTo>
                  <a:cubicBezTo>
                    <a:pt x="47" y="315"/>
                    <a:pt x="42" y="319"/>
                    <a:pt x="39" y="318"/>
                  </a:cubicBezTo>
                  <a:cubicBezTo>
                    <a:pt x="35" y="316"/>
                    <a:pt x="36" y="312"/>
                    <a:pt x="37" y="310"/>
                  </a:cubicBezTo>
                  <a:cubicBezTo>
                    <a:pt x="38" y="308"/>
                    <a:pt x="39" y="305"/>
                    <a:pt x="39" y="304"/>
                  </a:cubicBezTo>
                  <a:cubicBezTo>
                    <a:pt x="38" y="302"/>
                    <a:pt x="37" y="299"/>
                    <a:pt x="32" y="300"/>
                  </a:cubicBezTo>
                  <a:cubicBezTo>
                    <a:pt x="28" y="302"/>
                    <a:pt x="29" y="308"/>
                    <a:pt x="33" y="308"/>
                  </a:cubicBezTo>
                  <a:cubicBezTo>
                    <a:pt x="36" y="308"/>
                    <a:pt x="37" y="304"/>
                    <a:pt x="34" y="303"/>
                  </a:cubicBezTo>
                  <a:moveTo>
                    <a:pt x="29" y="296"/>
                  </a:moveTo>
                  <a:cubicBezTo>
                    <a:pt x="28" y="294"/>
                    <a:pt x="31" y="291"/>
                    <a:pt x="33" y="294"/>
                  </a:cubicBezTo>
                  <a:cubicBezTo>
                    <a:pt x="36" y="298"/>
                    <a:pt x="31" y="302"/>
                    <a:pt x="27" y="300"/>
                  </a:cubicBezTo>
                  <a:cubicBezTo>
                    <a:pt x="24" y="298"/>
                    <a:pt x="25" y="294"/>
                    <a:pt x="27" y="292"/>
                  </a:cubicBezTo>
                  <a:cubicBezTo>
                    <a:pt x="28" y="290"/>
                    <a:pt x="30" y="287"/>
                    <a:pt x="29" y="286"/>
                  </a:cubicBezTo>
                  <a:cubicBezTo>
                    <a:pt x="29" y="284"/>
                    <a:pt x="27" y="281"/>
                    <a:pt x="23" y="282"/>
                  </a:cubicBezTo>
                  <a:cubicBezTo>
                    <a:pt x="19" y="283"/>
                    <a:pt x="19" y="289"/>
                    <a:pt x="22" y="290"/>
                  </a:cubicBezTo>
                  <a:cubicBezTo>
                    <a:pt x="26" y="290"/>
                    <a:pt x="27" y="286"/>
                    <a:pt x="25" y="284"/>
                  </a:cubicBezTo>
                  <a:moveTo>
                    <a:pt x="20" y="277"/>
                  </a:moveTo>
                  <a:cubicBezTo>
                    <a:pt x="19" y="275"/>
                    <a:pt x="23" y="273"/>
                    <a:pt x="25" y="276"/>
                  </a:cubicBezTo>
                  <a:cubicBezTo>
                    <a:pt x="27" y="280"/>
                    <a:pt x="21" y="283"/>
                    <a:pt x="18" y="281"/>
                  </a:cubicBezTo>
                  <a:cubicBezTo>
                    <a:pt x="15" y="279"/>
                    <a:pt x="17" y="275"/>
                    <a:pt x="18" y="274"/>
                  </a:cubicBezTo>
                  <a:cubicBezTo>
                    <a:pt x="19" y="272"/>
                    <a:pt x="22" y="269"/>
                    <a:pt x="21" y="267"/>
                  </a:cubicBezTo>
                  <a:cubicBezTo>
                    <a:pt x="21" y="266"/>
                    <a:pt x="20" y="262"/>
                    <a:pt x="16" y="263"/>
                  </a:cubicBezTo>
                  <a:cubicBezTo>
                    <a:pt x="11" y="263"/>
                    <a:pt x="11" y="269"/>
                    <a:pt x="14" y="270"/>
                  </a:cubicBezTo>
                  <a:cubicBezTo>
                    <a:pt x="17" y="271"/>
                    <a:pt x="19" y="267"/>
                    <a:pt x="17" y="266"/>
                  </a:cubicBezTo>
                  <a:moveTo>
                    <a:pt x="13" y="258"/>
                  </a:moveTo>
                  <a:cubicBezTo>
                    <a:pt x="12" y="256"/>
                    <a:pt x="16" y="254"/>
                    <a:pt x="18" y="257"/>
                  </a:cubicBezTo>
                  <a:cubicBezTo>
                    <a:pt x="20" y="261"/>
                    <a:pt x="14" y="264"/>
                    <a:pt x="11" y="261"/>
                  </a:cubicBezTo>
                  <a:cubicBezTo>
                    <a:pt x="8" y="259"/>
                    <a:pt x="10" y="256"/>
                    <a:pt x="12" y="254"/>
                  </a:cubicBezTo>
                  <a:cubicBezTo>
                    <a:pt x="13" y="252"/>
                    <a:pt x="16" y="250"/>
                    <a:pt x="15" y="248"/>
                  </a:cubicBezTo>
                  <a:cubicBezTo>
                    <a:pt x="15" y="246"/>
                    <a:pt x="15" y="243"/>
                    <a:pt x="10" y="243"/>
                  </a:cubicBezTo>
                  <a:cubicBezTo>
                    <a:pt x="6" y="243"/>
                    <a:pt x="5" y="249"/>
                    <a:pt x="8" y="250"/>
                  </a:cubicBezTo>
                  <a:cubicBezTo>
                    <a:pt x="11" y="252"/>
                    <a:pt x="13" y="248"/>
                    <a:pt x="12" y="246"/>
                  </a:cubicBezTo>
                  <a:moveTo>
                    <a:pt x="8" y="238"/>
                  </a:moveTo>
                  <a:cubicBezTo>
                    <a:pt x="8" y="236"/>
                    <a:pt x="12" y="234"/>
                    <a:pt x="13" y="237"/>
                  </a:cubicBezTo>
                  <a:cubicBezTo>
                    <a:pt x="15" y="242"/>
                    <a:pt x="8" y="244"/>
                    <a:pt x="6" y="241"/>
                  </a:cubicBezTo>
                  <a:cubicBezTo>
                    <a:pt x="3" y="238"/>
                    <a:pt x="6" y="235"/>
                    <a:pt x="7" y="234"/>
                  </a:cubicBezTo>
                  <a:cubicBezTo>
                    <a:pt x="9" y="232"/>
                    <a:pt x="12" y="230"/>
                    <a:pt x="12" y="228"/>
                  </a:cubicBezTo>
                  <a:cubicBezTo>
                    <a:pt x="12" y="227"/>
                    <a:pt x="11" y="223"/>
                    <a:pt x="7" y="223"/>
                  </a:cubicBezTo>
                  <a:cubicBezTo>
                    <a:pt x="3" y="222"/>
                    <a:pt x="1" y="228"/>
                    <a:pt x="4" y="230"/>
                  </a:cubicBezTo>
                  <a:cubicBezTo>
                    <a:pt x="7" y="232"/>
                    <a:pt x="10" y="228"/>
                    <a:pt x="8" y="226"/>
                  </a:cubicBezTo>
                  <a:moveTo>
                    <a:pt x="5" y="217"/>
                  </a:moveTo>
                  <a:cubicBezTo>
                    <a:pt x="5" y="215"/>
                    <a:pt x="10" y="214"/>
                    <a:pt x="10" y="217"/>
                  </a:cubicBezTo>
                  <a:cubicBezTo>
                    <a:pt x="12" y="222"/>
                    <a:pt x="5" y="224"/>
                    <a:pt x="3" y="220"/>
                  </a:cubicBezTo>
                  <a:cubicBezTo>
                    <a:pt x="0" y="217"/>
                    <a:pt x="3" y="215"/>
                    <a:pt x="5" y="213"/>
                  </a:cubicBezTo>
                  <a:cubicBezTo>
                    <a:pt x="7" y="212"/>
                    <a:pt x="10" y="210"/>
                    <a:pt x="10" y="208"/>
                  </a:cubicBezTo>
                  <a:cubicBezTo>
                    <a:pt x="10" y="207"/>
                    <a:pt x="10" y="203"/>
                    <a:pt x="6" y="202"/>
                  </a:cubicBezTo>
                  <a:cubicBezTo>
                    <a:pt x="2" y="202"/>
                    <a:pt x="0" y="207"/>
                    <a:pt x="2" y="209"/>
                  </a:cubicBezTo>
                  <a:cubicBezTo>
                    <a:pt x="5" y="211"/>
                    <a:pt x="8" y="208"/>
                    <a:pt x="7" y="205"/>
                  </a:cubicBezTo>
                  <a:moveTo>
                    <a:pt x="5" y="197"/>
                  </a:moveTo>
                  <a:cubicBezTo>
                    <a:pt x="5" y="195"/>
                    <a:pt x="9" y="194"/>
                    <a:pt x="10" y="197"/>
                  </a:cubicBezTo>
                  <a:cubicBezTo>
                    <a:pt x="11" y="202"/>
                    <a:pt x="4" y="203"/>
                    <a:pt x="2" y="199"/>
                  </a:cubicBezTo>
                  <a:cubicBezTo>
                    <a:pt x="0" y="196"/>
                    <a:pt x="3" y="194"/>
                    <a:pt x="5" y="193"/>
                  </a:cubicBezTo>
                  <a:cubicBezTo>
                    <a:pt x="7" y="191"/>
                    <a:pt x="10" y="190"/>
                    <a:pt x="10" y="188"/>
                  </a:cubicBezTo>
                  <a:cubicBezTo>
                    <a:pt x="11" y="187"/>
                    <a:pt x="11" y="183"/>
                    <a:pt x="7" y="182"/>
                  </a:cubicBezTo>
                  <a:cubicBezTo>
                    <a:pt x="3" y="181"/>
                    <a:pt x="0" y="186"/>
                    <a:pt x="3" y="188"/>
                  </a:cubicBezTo>
                  <a:cubicBezTo>
                    <a:pt x="5" y="190"/>
                    <a:pt x="8" y="187"/>
                    <a:pt x="7" y="185"/>
                  </a:cubicBezTo>
                  <a:moveTo>
                    <a:pt x="7" y="176"/>
                  </a:moveTo>
                  <a:cubicBezTo>
                    <a:pt x="7" y="174"/>
                    <a:pt x="11" y="174"/>
                    <a:pt x="11" y="177"/>
                  </a:cubicBezTo>
                  <a:cubicBezTo>
                    <a:pt x="12" y="182"/>
                    <a:pt x="5" y="182"/>
                    <a:pt x="3" y="179"/>
                  </a:cubicBezTo>
                  <a:cubicBezTo>
                    <a:pt x="2" y="175"/>
                    <a:pt x="5" y="173"/>
                    <a:pt x="7" y="172"/>
                  </a:cubicBezTo>
                  <a:cubicBezTo>
                    <a:pt x="9" y="171"/>
                    <a:pt x="12" y="170"/>
                    <a:pt x="13" y="168"/>
                  </a:cubicBezTo>
                  <a:cubicBezTo>
                    <a:pt x="13" y="167"/>
                    <a:pt x="14" y="163"/>
                    <a:pt x="10" y="162"/>
                  </a:cubicBezTo>
                  <a:cubicBezTo>
                    <a:pt x="6" y="160"/>
                    <a:pt x="3" y="165"/>
                    <a:pt x="5" y="167"/>
                  </a:cubicBezTo>
                  <a:cubicBezTo>
                    <a:pt x="7" y="170"/>
                    <a:pt x="11" y="167"/>
                    <a:pt x="10" y="165"/>
                  </a:cubicBezTo>
                  <a:moveTo>
                    <a:pt x="10" y="156"/>
                  </a:moveTo>
                  <a:cubicBezTo>
                    <a:pt x="11" y="154"/>
                    <a:pt x="15" y="154"/>
                    <a:pt x="15" y="158"/>
                  </a:cubicBezTo>
                  <a:cubicBezTo>
                    <a:pt x="15" y="162"/>
                    <a:pt x="8" y="162"/>
                    <a:pt x="7" y="158"/>
                  </a:cubicBezTo>
                  <a:cubicBezTo>
                    <a:pt x="6" y="154"/>
                    <a:pt x="9" y="153"/>
                    <a:pt x="11" y="152"/>
                  </a:cubicBezTo>
                  <a:cubicBezTo>
                    <a:pt x="13" y="151"/>
                    <a:pt x="17" y="150"/>
                    <a:pt x="17" y="149"/>
                  </a:cubicBezTo>
                  <a:cubicBezTo>
                    <a:pt x="18" y="147"/>
                    <a:pt x="19" y="144"/>
                    <a:pt x="16" y="142"/>
                  </a:cubicBezTo>
                  <a:cubicBezTo>
                    <a:pt x="12" y="140"/>
                    <a:pt x="8" y="144"/>
                    <a:pt x="10" y="147"/>
                  </a:cubicBezTo>
                  <a:cubicBezTo>
                    <a:pt x="12" y="150"/>
                    <a:pt x="16" y="148"/>
                    <a:pt x="15" y="145"/>
                  </a:cubicBezTo>
                  <a:moveTo>
                    <a:pt x="16" y="136"/>
                  </a:moveTo>
                  <a:cubicBezTo>
                    <a:pt x="17" y="134"/>
                    <a:pt x="21" y="135"/>
                    <a:pt x="21" y="138"/>
                  </a:cubicBezTo>
                  <a:cubicBezTo>
                    <a:pt x="20" y="143"/>
                    <a:pt x="13" y="142"/>
                    <a:pt x="12" y="138"/>
                  </a:cubicBezTo>
                  <a:cubicBezTo>
                    <a:pt x="12" y="134"/>
                    <a:pt x="15" y="133"/>
                    <a:pt x="17" y="132"/>
                  </a:cubicBezTo>
                  <a:cubicBezTo>
                    <a:pt x="20" y="131"/>
                    <a:pt x="23" y="131"/>
                    <a:pt x="24" y="130"/>
                  </a:cubicBezTo>
                  <a:cubicBezTo>
                    <a:pt x="25" y="128"/>
                    <a:pt x="26" y="125"/>
                    <a:pt x="23" y="123"/>
                  </a:cubicBezTo>
                  <a:cubicBezTo>
                    <a:pt x="19" y="120"/>
                    <a:pt x="15" y="124"/>
                    <a:pt x="17" y="127"/>
                  </a:cubicBezTo>
                  <a:cubicBezTo>
                    <a:pt x="18" y="130"/>
                    <a:pt x="22" y="128"/>
                    <a:pt x="22" y="126"/>
                  </a:cubicBezTo>
                  <a:moveTo>
                    <a:pt x="24" y="117"/>
                  </a:moveTo>
                  <a:cubicBezTo>
                    <a:pt x="25" y="115"/>
                    <a:pt x="29" y="116"/>
                    <a:pt x="28" y="120"/>
                  </a:cubicBezTo>
                  <a:cubicBezTo>
                    <a:pt x="27" y="124"/>
                    <a:pt x="21" y="122"/>
                    <a:pt x="20" y="118"/>
                  </a:cubicBezTo>
                  <a:cubicBezTo>
                    <a:pt x="20" y="114"/>
                    <a:pt x="23" y="113"/>
                    <a:pt x="26" y="113"/>
                  </a:cubicBezTo>
                  <a:cubicBezTo>
                    <a:pt x="28" y="113"/>
                    <a:pt x="31" y="113"/>
                    <a:pt x="32" y="111"/>
                  </a:cubicBezTo>
                  <a:cubicBezTo>
                    <a:pt x="33" y="110"/>
                    <a:pt x="35" y="107"/>
                    <a:pt x="32" y="104"/>
                  </a:cubicBezTo>
                  <a:cubicBezTo>
                    <a:pt x="29" y="101"/>
                    <a:pt x="24" y="105"/>
                    <a:pt x="26" y="108"/>
                  </a:cubicBezTo>
                  <a:cubicBezTo>
                    <a:pt x="27" y="111"/>
                    <a:pt x="31" y="110"/>
                    <a:pt x="31" y="107"/>
                  </a:cubicBezTo>
                  <a:moveTo>
                    <a:pt x="34" y="99"/>
                  </a:moveTo>
                  <a:cubicBezTo>
                    <a:pt x="35" y="97"/>
                    <a:pt x="39" y="99"/>
                    <a:pt x="38" y="102"/>
                  </a:cubicBezTo>
                  <a:cubicBezTo>
                    <a:pt x="36" y="106"/>
                    <a:pt x="30" y="104"/>
                    <a:pt x="30" y="100"/>
                  </a:cubicBezTo>
                  <a:cubicBezTo>
                    <a:pt x="30" y="96"/>
                    <a:pt x="34" y="95"/>
                    <a:pt x="36" y="95"/>
                  </a:cubicBezTo>
                  <a:cubicBezTo>
                    <a:pt x="38" y="95"/>
                    <a:pt x="42" y="95"/>
                    <a:pt x="43" y="94"/>
                  </a:cubicBezTo>
                  <a:cubicBezTo>
                    <a:pt x="44" y="93"/>
                    <a:pt x="46" y="90"/>
                    <a:pt x="43" y="87"/>
                  </a:cubicBezTo>
                  <a:cubicBezTo>
                    <a:pt x="40" y="84"/>
                    <a:pt x="35" y="87"/>
                    <a:pt x="36" y="90"/>
                  </a:cubicBezTo>
                  <a:cubicBezTo>
                    <a:pt x="37" y="93"/>
                    <a:pt x="42" y="93"/>
                    <a:pt x="42" y="90"/>
                  </a:cubicBezTo>
                  <a:moveTo>
                    <a:pt x="46" y="82"/>
                  </a:moveTo>
                  <a:cubicBezTo>
                    <a:pt x="47" y="80"/>
                    <a:pt x="51" y="82"/>
                    <a:pt x="49" y="85"/>
                  </a:cubicBezTo>
                  <a:cubicBezTo>
                    <a:pt x="47" y="90"/>
                    <a:pt x="41" y="86"/>
                    <a:pt x="42" y="82"/>
                  </a:cubicBezTo>
                  <a:cubicBezTo>
                    <a:pt x="42" y="78"/>
                    <a:pt x="46" y="78"/>
                    <a:pt x="48" y="78"/>
                  </a:cubicBezTo>
                  <a:cubicBezTo>
                    <a:pt x="50" y="79"/>
                    <a:pt x="54" y="79"/>
                    <a:pt x="55" y="78"/>
                  </a:cubicBezTo>
                  <a:cubicBezTo>
                    <a:pt x="56" y="77"/>
                    <a:pt x="59" y="75"/>
                    <a:pt x="56" y="71"/>
                  </a:cubicBezTo>
                  <a:cubicBezTo>
                    <a:pt x="53" y="68"/>
                    <a:pt x="48" y="70"/>
                    <a:pt x="49" y="74"/>
                  </a:cubicBezTo>
                  <a:cubicBezTo>
                    <a:pt x="50" y="77"/>
                    <a:pt x="54" y="76"/>
                    <a:pt x="55" y="74"/>
                  </a:cubicBezTo>
                  <a:moveTo>
                    <a:pt x="59" y="66"/>
                  </a:moveTo>
                  <a:cubicBezTo>
                    <a:pt x="60" y="65"/>
                    <a:pt x="64" y="67"/>
                    <a:pt x="62" y="70"/>
                  </a:cubicBezTo>
                  <a:cubicBezTo>
                    <a:pt x="60" y="74"/>
                    <a:pt x="54" y="70"/>
                    <a:pt x="55" y="66"/>
                  </a:cubicBezTo>
                  <a:cubicBezTo>
                    <a:pt x="56" y="62"/>
                    <a:pt x="60" y="63"/>
                    <a:pt x="62" y="63"/>
                  </a:cubicBezTo>
                  <a:cubicBezTo>
                    <a:pt x="64" y="63"/>
                    <a:pt x="67" y="64"/>
                    <a:pt x="69" y="63"/>
                  </a:cubicBezTo>
                  <a:cubicBezTo>
                    <a:pt x="70" y="62"/>
                    <a:pt x="73" y="60"/>
                    <a:pt x="71" y="57"/>
                  </a:cubicBezTo>
                  <a:cubicBezTo>
                    <a:pt x="68" y="53"/>
                    <a:pt x="63" y="55"/>
                    <a:pt x="63" y="58"/>
                  </a:cubicBezTo>
                  <a:cubicBezTo>
                    <a:pt x="64" y="62"/>
                    <a:pt x="68" y="62"/>
                    <a:pt x="69" y="59"/>
                  </a:cubicBezTo>
                  <a:moveTo>
                    <a:pt x="74" y="52"/>
                  </a:moveTo>
                  <a:cubicBezTo>
                    <a:pt x="76" y="51"/>
                    <a:pt x="79" y="54"/>
                    <a:pt x="77" y="56"/>
                  </a:cubicBezTo>
                  <a:cubicBezTo>
                    <a:pt x="74" y="60"/>
                    <a:pt x="69" y="55"/>
                    <a:pt x="70" y="52"/>
                  </a:cubicBezTo>
                  <a:cubicBezTo>
                    <a:pt x="71" y="48"/>
                    <a:pt x="75" y="49"/>
                    <a:pt x="77" y="49"/>
                  </a:cubicBezTo>
                  <a:cubicBezTo>
                    <a:pt x="79" y="50"/>
                    <a:pt x="83" y="51"/>
                    <a:pt x="84" y="50"/>
                  </a:cubicBezTo>
                  <a:cubicBezTo>
                    <a:pt x="85" y="49"/>
                    <a:pt x="88" y="48"/>
                    <a:pt x="87" y="44"/>
                  </a:cubicBezTo>
                  <a:cubicBezTo>
                    <a:pt x="85" y="40"/>
                    <a:pt x="79" y="41"/>
                    <a:pt x="79" y="45"/>
                  </a:cubicBezTo>
                  <a:cubicBezTo>
                    <a:pt x="79" y="48"/>
                    <a:pt x="83" y="48"/>
                    <a:pt x="84" y="46"/>
                  </a:cubicBezTo>
                  <a:moveTo>
                    <a:pt x="91" y="39"/>
                  </a:moveTo>
                  <a:cubicBezTo>
                    <a:pt x="92" y="38"/>
                    <a:pt x="95" y="41"/>
                    <a:pt x="93" y="44"/>
                  </a:cubicBezTo>
                  <a:cubicBezTo>
                    <a:pt x="89" y="47"/>
                    <a:pt x="85" y="42"/>
                    <a:pt x="86" y="39"/>
                  </a:cubicBezTo>
                  <a:cubicBezTo>
                    <a:pt x="88" y="35"/>
                    <a:pt x="92" y="36"/>
                    <a:pt x="94" y="37"/>
                  </a:cubicBezTo>
                  <a:cubicBezTo>
                    <a:pt x="96" y="38"/>
                    <a:pt x="99" y="39"/>
                    <a:pt x="100" y="39"/>
                  </a:cubicBezTo>
                  <a:cubicBezTo>
                    <a:pt x="102" y="38"/>
                    <a:pt x="105" y="37"/>
                    <a:pt x="104" y="32"/>
                  </a:cubicBezTo>
                  <a:cubicBezTo>
                    <a:pt x="102" y="28"/>
                    <a:pt x="96" y="29"/>
                    <a:pt x="96" y="33"/>
                  </a:cubicBezTo>
                  <a:cubicBezTo>
                    <a:pt x="96" y="36"/>
                    <a:pt x="100" y="37"/>
                    <a:pt x="101" y="34"/>
                  </a:cubicBezTo>
                  <a:moveTo>
                    <a:pt x="108" y="29"/>
                  </a:moveTo>
                  <a:cubicBezTo>
                    <a:pt x="110" y="28"/>
                    <a:pt x="113" y="31"/>
                    <a:pt x="110" y="33"/>
                  </a:cubicBezTo>
                  <a:cubicBezTo>
                    <a:pt x="106" y="36"/>
                    <a:pt x="102" y="31"/>
                    <a:pt x="104" y="27"/>
                  </a:cubicBezTo>
                  <a:cubicBezTo>
                    <a:pt x="106" y="24"/>
                    <a:pt x="110" y="25"/>
                    <a:pt x="112" y="27"/>
                  </a:cubicBezTo>
                  <a:cubicBezTo>
                    <a:pt x="114" y="28"/>
                    <a:pt x="117" y="30"/>
                    <a:pt x="118" y="29"/>
                  </a:cubicBezTo>
                  <a:cubicBezTo>
                    <a:pt x="120" y="29"/>
                    <a:pt x="123" y="27"/>
                    <a:pt x="122" y="23"/>
                  </a:cubicBezTo>
                  <a:cubicBezTo>
                    <a:pt x="121" y="19"/>
                    <a:pt x="115" y="19"/>
                    <a:pt x="114" y="22"/>
                  </a:cubicBezTo>
                  <a:cubicBezTo>
                    <a:pt x="114" y="26"/>
                    <a:pt x="118" y="27"/>
                    <a:pt x="120" y="25"/>
                  </a:cubicBezTo>
                  <a:moveTo>
                    <a:pt x="127" y="20"/>
                  </a:moveTo>
                  <a:cubicBezTo>
                    <a:pt x="129" y="19"/>
                    <a:pt x="131" y="23"/>
                    <a:pt x="128" y="25"/>
                  </a:cubicBezTo>
                  <a:cubicBezTo>
                    <a:pt x="124" y="27"/>
                    <a:pt x="121" y="21"/>
                    <a:pt x="123" y="18"/>
                  </a:cubicBezTo>
                  <a:cubicBezTo>
                    <a:pt x="125" y="15"/>
                    <a:pt x="129" y="17"/>
                    <a:pt x="130" y="18"/>
                  </a:cubicBezTo>
                  <a:cubicBezTo>
                    <a:pt x="132" y="19"/>
                    <a:pt x="135" y="22"/>
                    <a:pt x="137" y="21"/>
                  </a:cubicBezTo>
                  <a:cubicBezTo>
                    <a:pt x="138" y="21"/>
                    <a:pt x="142" y="20"/>
                    <a:pt x="141" y="16"/>
                  </a:cubicBezTo>
                  <a:cubicBezTo>
                    <a:pt x="141" y="11"/>
                    <a:pt x="135" y="11"/>
                    <a:pt x="134" y="14"/>
                  </a:cubicBezTo>
                  <a:cubicBezTo>
                    <a:pt x="133" y="17"/>
                    <a:pt x="137" y="19"/>
                    <a:pt x="138" y="17"/>
                  </a:cubicBezTo>
                  <a:moveTo>
                    <a:pt x="146" y="13"/>
                  </a:moveTo>
                  <a:cubicBezTo>
                    <a:pt x="148" y="12"/>
                    <a:pt x="150" y="16"/>
                    <a:pt x="147" y="18"/>
                  </a:cubicBezTo>
                  <a:cubicBezTo>
                    <a:pt x="143" y="20"/>
                    <a:pt x="140" y="14"/>
                    <a:pt x="143" y="11"/>
                  </a:cubicBezTo>
                  <a:cubicBezTo>
                    <a:pt x="145" y="8"/>
                    <a:pt x="148" y="10"/>
                    <a:pt x="150" y="12"/>
                  </a:cubicBezTo>
                  <a:cubicBezTo>
                    <a:pt x="152" y="13"/>
                    <a:pt x="154" y="16"/>
                    <a:pt x="156" y="15"/>
                  </a:cubicBezTo>
                  <a:cubicBezTo>
                    <a:pt x="158" y="15"/>
                    <a:pt x="161" y="15"/>
                    <a:pt x="161" y="10"/>
                  </a:cubicBezTo>
                  <a:cubicBezTo>
                    <a:pt x="161" y="6"/>
                    <a:pt x="155" y="5"/>
                    <a:pt x="154" y="8"/>
                  </a:cubicBezTo>
                  <a:cubicBezTo>
                    <a:pt x="152" y="11"/>
                    <a:pt x="156" y="13"/>
                    <a:pt x="158" y="12"/>
                  </a:cubicBezTo>
                  <a:moveTo>
                    <a:pt x="166" y="8"/>
                  </a:moveTo>
                  <a:cubicBezTo>
                    <a:pt x="168" y="8"/>
                    <a:pt x="170" y="12"/>
                    <a:pt x="167" y="13"/>
                  </a:cubicBezTo>
                  <a:cubicBezTo>
                    <a:pt x="162" y="15"/>
                    <a:pt x="160" y="8"/>
                    <a:pt x="163" y="6"/>
                  </a:cubicBezTo>
                  <a:cubicBezTo>
                    <a:pt x="166" y="3"/>
                    <a:pt x="169" y="6"/>
                    <a:pt x="170" y="7"/>
                  </a:cubicBezTo>
                  <a:cubicBezTo>
                    <a:pt x="172" y="9"/>
                    <a:pt x="174" y="12"/>
                    <a:pt x="176" y="12"/>
                  </a:cubicBezTo>
                  <a:cubicBezTo>
                    <a:pt x="177" y="12"/>
                    <a:pt x="181" y="11"/>
                    <a:pt x="181" y="7"/>
                  </a:cubicBezTo>
                  <a:cubicBezTo>
                    <a:pt x="182" y="3"/>
                    <a:pt x="176" y="1"/>
                    <a:pt x="174" y="4"/>
                  </a:cubicBezTo>
                  <a:cubicBezTo>
                    <a:pt x="172" y="7"/>
                    <a:pt x="176" y="10"/>
                    <a:pt x="178" y="8"/>
                  </a:cubicBezTo>
                  <a:moveTo>
                    <a:pt x="195" y="18"/>
                  </a:moveTo>
                  <a:lnTo>
                    <a:pt x="202" y="25"/>
                  </a:lnTo>
                  <a:lnTo>
                    <a:pt x="209" y="18"/>
                  </a:lnTo>
                  <a:moveTo>
                    <a:pt x="190" y="17"/>
                  </a:moveTo>
                  <a:lnTo>
                    <a:pt x="202" y="31"/>
                  </a:lnTo>
                  <a:lnTo>
                    <a:pt x="215" y="18"/>
                  </a:lnTo>
                  <a:moveTo>
                    <a:pt x="186" y="18"/>
                  </a:moveTo>
                  <a:lnTo>
                    <a:pt x="202" y="37"/>
                  </a:lnTo>
                  <a:lnTo>
                    <a:pt x="217" y="19"/>
                  </a:lnTo>
                  <a:moveTo>
                    <a:pt x="183" y="18"/>
                  </a:moveTo>
                  <a:lnTo>
                    <a:pt x="203" y="42"/>
                  </a:lnTo>
                  <a:lnTo>
                    <a:pt x="222" y="18"/>
                  </a:lnTo>
                  <a:moveTo>
                    <a:pt x="184" y="26"/>
                  </a:moveTo>
                  <a:lnTo>
                    <a:pt x="197" y="41"/>
                  </a:lnTo>
                  <a:moveTo>
                    <a:pt x="208" y="42"/>
                  </a:moveTo>
                  <a:lnTo>
                    <a:pt x="221" y="26"/>
                  </a:lnTo>
                  <a:moveTo>
                    <a:pt x="185" y="35"/>
                  </a:moveTo>
                  <a:lnTo>
                    <a:pt x="191" y="42"/>
                  </a:lnTo>
                  <a:moveTo>
                    <a:pt x="214" y="42"/>
                  </a:moveTo>
                  <a:lnTo>
                    <a:pt x="220" y="35"/>
                  </a:lnTo>
                  <a:moveTo>
                    <a:pt x="234" y="21"/>
                  </a:moveTo>
                  <a:lnTo>
                    <a:pt x="239" y="29"/>
                  </a:lnTo>
                  <a:lnTo>
                    <a:pt x="247" y="23"/>
                  </a:lnTo>
                  <a:moveTo>
                    <a:pt x="229" y="19"/>
                  </a:moveTo>
                  <a:lnTo>
                    <a:pt x="238" y="35"/>
                  </a:lnTo>
                  <a:lnTo>
                    <a:pt x="253" y="24"/>
                  </a:lnTo>
                  <a:moveTo>
                    <a:pt x="225" y="19"/>
                  </a:moveTo>
                  <a:lnTo>
                    <a:pt x="237" y="40"/>
                  </a:lnTo>
                  <a:lnTo>
                    <a:pt x="255" y="26"/>
                  </a:lnTo>
                  <a:moveTo>
                    <a:pt x="221" y="18"/>
                  </a:moveTo>
                  <a:lnTo>
                    <a:pt x="236" y="45"/>
                  </a:lnTo>
                  <a:lnTo>
                    <a:pt x="259" y="26"/>
                  </a:lnTo>
                  <a:moveTo>
                    <a:pt x="221" y="26"/>
                  </a:moveTo>
                  <a:lnTo>
                    <a:pt x="231" y="44"/>
                  </a:lnTo>
                  <a:moveTo>
                    <a:pt x="241" y="47"/>
                  </a:moveTo>
                  <a:lnTo>
                    <a:pt x="257" y="34"/>
                  </a:lnTo>
                  <a:moveTo>
                    <a:pt x="220" y="35"/>
                  </a:moveTo>
                  <a:lnTo>
                    <a:pt x="225" y="43"/>
                  </a:lnTo>
                  <a:moveTo>
                    <a:pt x="247" y="48"/>
                  </a:moveTo>
                  <a:lnTo>
                    <a:pt x="255" y="42"/>
                  </a:lnTo>
                  <a:moveTo>
                    <a:pt x="271" y="31"/>
                  </a:moveTo>
                  <a:lnTo>
                    <a:pt x="274" y="41"/>
                  </a:lnTo>
                  <a:lnTo>
                    <a:pt x="283" y="37"/>
                  </a:lnTo>
                  <a:moveTo>
                    <a:pt x="266" y="28"/>
                  </a:moveTo>
                  <a:lnTo>
                    <a:pt x="272" y="46"/>
                  </a:lnTo>
                  <a:lnTo>
                    <a:pt x="289" y="39"/>
                  </a:lnTo>
                  <a:moveTo>
                    <a:pt x="263" y="28"/>
                  </a:moveTo>
                  <a:lnTo>
                    <a:pt x="270" y="51"/>
                  </a:lnTo>
                  <a:lnTo>
                    <a:pt x="291" y="41"/>
                  </a:lnTo>
                  <a:moveTo>
                    <a:pt x="259" y="26"/>
                  </a:moveTo>
                  <a:lnTo>
                    <a:pt x="268" y="56"/>
                  </a:lnTo>
                  <a:lnTo>
                    <a:pt x="295" y="42"/>
                  </a:lnTo>
                  <a:moveTo>
                    <a:pt x="257" y="34"/>
                  </a:moveTo>
                  <a:lnTo>
                    <a:pt x="263" y="53"/>
                  </a:lnTo>
                  <a:moveTo>
                    <a:pt x="273" y="58"/>
                  </a:moveTo>
                  <a:lnTo>
                    <a:pt x="291" y="49"/>
                  </a:lnTo>
                  <a:moveTo>
                    <a:pt x="255" y="42"/>
                  </a:moveTo>
                  <a:lnTo>
                    <a:pt x="257" y="51"/>
                  </a:lnTo>
                  <a:moveTo>
                    <a:pt x="278" y="61"/>
                  </a:moveTo>
                  <a:lnTo>
                    <a:pt x="287" y="57"/>
                  </a:lnTo>
                  <a:moveTo>
                    <a:pt x="305" y="49"/>
                  </a:moveTo>
                  <a:lnTo>
                    <a:pt x="306" y="59"/>
                  </a:lnTo>
                  <a:lnTo>
                    <a:pt x="316" y="57"/>
                  </a:lnTo>
                  <a:moveTo>
                    <a:pt x="301" y="45"/>
                  </a:moveTo>
                  <a:lnTo>
                    <a:pt x="303" y="64"/>
                  </a:lnTo>
                  <a:lnTo>
                    <a:pt x="321" y="60"/>
                  </a:lnTo>
                  <a:moveTo>
                    <a:pt x="297" y="44"/>
                  </a:moveTo>
                  <a:lnTo>
                    <a:pt x="300" y="68"/>
                  </a:lnTo>
                  <a:lnTo>
                    <a:pt x="322" y="63"/>
                  </a:lnTo>
                  <a:moveTo>
                    <a:pt x="295" y="42"/>
                  </a:moveTo>
                  <a:lnTo>
                    <a:pt x="297" y="73"/>
                  </a:lnTo>
                  <a:lnTo>
                    <a:pt x="326" y="65"/>
                  </a:lnTo>
                  <a:moveTo>
                    <a:pt x="291" y="49"/>
                  </a:moveTo>
                  <a:lnTo>
                    <a:pt x="292" y="69"/>
                  </a:lnTo>
                  <a:moveTo>
                    <a:pt x="301" y="76"/>
                  </a:moveTo>
                  <a:lnTo>
                    <a:pt x="321" y="71"/>
                  </a:lnTo>
                  <a:moveTo>
                    <a:pt x="287" y="57"/>
                  </a:moveTo>
                  <a:lnTo>
                    <a:pt x="287" y="66"/>
                  </a:lnTo>
                  <a:moveTo>
                    <a:pt x="306" y="80"/>
                  </a:moveTo>
                  <a:lnTo>
                    <a:pt x="315" y="78"/>
                  </a:lnTo>
                  <a:moveTo>
                    <a:pt x="334" y="74"/>
                  </a:moveTo>
                  <a:lnTo>
                    <a:pt x="333" y="84"/>
                  </a:lnTo>
                  <a:lnTo>
                    <a:pt x="344" y="84"/>
                  </a:lnTo>
                  <a:moveTo>
                    <a:pt x="331" y="69"/>
                  </a:moveTo>
                  <a:lnTo>
                    <a:pt x="329" y="88"/>
                  </a:lnTo>
                  <a:lnTo>
                    <a:pt x="348" y="88"/>
                  </a:lnTo>
                  <a:moveTo>
                    <a:pt x="328" y="67"/>
                  </a:moveTo>
                  <a:lnTo>
                    <a:pt x="325" y="92"/>
                  </a:lnTo>
                  <a:lnTo>
                    <a:pt x="349" y="91"/>
                  </a:lnTo>
                  <a:moveTo>
                    <a:pt x="326" y="65"/>
                  </a:moveTo>
                  <a:lnTo>
                    <a:pt x="321" y="95"/>
                  </a:lnTo>
                  <a:lnTo>
                    <a:pt x="352" y="94"/>
                  </a:lnTo>
                  <a:moveTo>
                    <a:pt x="321" y="71"/>
                  </a:moveTo>
                  <a:lnTo>
                    <a:pt x="318" y="91"/>
                  </a:lnTo>
                  <a:moveTo>
                    <a:pt x="325" y="99"/>
                  </a:moveTo>
                  <a:lnTo>
                    <a:pt x="346" y="98"/>
                  </a:lnTo>
                  <a:moveTo>
                    <a:pt x="315" y="78"/>
                  </a:moveTo>
                  <a:lnTo>
                    <a:pt x="314" y="87"/>
                  </a:lnTo>
                  <a:moveTo>
                    <a:pt x="329" y="104"/>
                  </a:moveTo>
                  <a:lnTo>
                    <a:pt x="338" y="104"/>
                  </a:lnTo>
                  <a:moveTo>
                    <a:pt x="358" y="104"/>
                  </a:moveTo>
                  <a:lnTo>
                    <a:pt x="355" y="114"/>
                  </a:lnTo>
                  <a:lnTo>
                    <a:pt x="365" y="116"/>
                  </a:lnTo>
                  <a:moveTo>
                    <a:pt x="356" y="99"/>
                  </a:moveTo>
                  <a:lnTo>
                    <a:pt x="350" y="117"/>
                  </a:lnTo>
                  <a:lnTo>
                    <a:pt x="368" y="121"/>
                  </a:lnTo>
                  <a:moveTo>
                    <a:pt x="353" y="97"/>
                  </a:moveTo>
                  <a:lnTo>
                    <a:pt x="345" y="120"/>
                  </a:lnTo>
                  <a:lnTo>
                    <a:pt x="368" y="124"/>
                  </a:lnTo>
                  <a:moveTo>
                    <a:pt x="352" y="93"/>
                  </a:moveTo>
                  <a:lnTo>
                    <a:pt x="341" y="122"/>
                  </a:lnTo>
                  <a:lnTo>
                    <a:pt x="371" y="127"/>
                  </a:lnTo>
                  <a:moveTo>
                    <a:pt x="345" y="99"/>
                  </a:moveTo>
                  <a:lnTo>
                    <a:pt x="339" y="118"/>
                  </a:lnTo>
                  <a:moveTo>
                    <a:pt x="344" y="127"/>
                  </a:moveTo>
                  <a:lnTo>
                    <a:pt x="364" y="130"/>
                  </a:lnTo>
                  <a:moveTo>
                    <a:pt x="338" y="104"/>
                  </a:moveTo>
                  <a:lnTo>
                    <a:pt x="335" y="113"/>
                  </a:lnTo>
                  <a:moveTo>
                    <a:pt x="347" y="132"/>
                  </a:moveTo>
                  <a:lnTo>
                    <a:pt x="356" y="134"/>
                  </a:lnTo>
                  <a:moveTo>
                    <a:pt x="375" y="139"/>
                  </a:moveTo>
                  <a:lnTo>
                    <a:pt x="370" y="148"/>
                  </a:lnTo>
                  <a:lnTo>
                    <a:pt x="379" y="152"/>
                  </a:lnTo>
                  <a:moveTo>
                    <a:pt x="374" y="133"/>
                  </a:moveTo>
                  <a:lnTo>
                    <a:pt x="365" y="149"/>
                  </a:lnTo>
                  <a:lnTo>
                    <a:pt x="381" y="157"/>
                  </a:lnTo>
                  <a:moveTo>
                    <a:pt x="372" y="130"/>
                  </a:moveTo>
                  <a:lnTo>
                    <a:pt x="360" y="151"/>
                  </a:lnTo>
                  <a:lnTo>
                    <a:pt x="381" y="160"/>
                  </a:lnTo>
                  <a:moveTo>
                    <a:pt x="371" y="127"/>
                  </a:moveTo>
                  <a:lnTo>
                    <a:pt x="355" y="153"/>
                  </a:lnTo>
                  <a:lnTo>
                    <a:pt x="383" y="164"/>
                  </a:lnTo>
                  <a:moveTo>
                    <a:pt x="364" y="131"/>
                  </a:moveTo>
                  <a:lnTo>
                    <a:pt x="353" y="148"/>
                  </a:lnTo>
                  <a:moveTo>
                    <a:pt x="356" y="158"/>
                  </a:moveTo>
                  <a:lnTo>
                    <a:pt x="375" y="166"/>
                  </a:lnTo>
                  <a:moveTo>
                    <a:pt x="356" y="134"/>
                  </a:moveTo>
                  <a:lnTo>
                    <a:pt x="351" y="142"/>
                  </a:lnTo>
                  <a:moveTo>
                    <a:pt x="358" y="164"/>
                  </a:moveTo>
                  <a:lnTo>
                    <a:pt x="367" y="168"/>
                  </a:lnTo>
                  <a:moveTo>
                    <a:pt x="384" y="176"/>
                  </a:moveTo>
                  <a:lnTo>
                    <a:pt x="378" y="184"/>
                  </a:lnTo>
                  <a:lnTo>
                    <a:pt x="386" y="190"/>
                  </a:lnTo>
                  <a:moveTo>
                    <a:pt x="385" y="171"/>
                  </a:moveTo>
                  <a:lnTo>
                    <a:pt x="372" y="184"/>
                  </a:lnTo>
                  <a:lnTo>
                    <a:pt x="387" y="195"/>
                  </a:lnTo>
                  <a:moveTo>
                    <a:pt x="383" y="167"/>
                  </a:moveTo>
                  <a:lnTo>
                    <a:pt x="367" y="185"/>
                  </a:lnTo>
                  <a:lnTo>
                    <a:pt x="386" y="198"/>
                  </a:lnTo>
                  <a:moveTo>
                    <a:pt x="383" y="164"/>
                  </a:moveTo>
                  <a:lnTo>
                    <a:pt x="361" y="186"/>
                  </a:lnTo>
                  <a:lnTo>
                    <a:pt x="387" y="202"/>
                  </a:lnTo>
                  <a:moveTo>
                    <a:pt x="375" y="166"/>
                  </a:moveTo>
                  <a:lnTo>
                    <a:pt x="361" y="180"/>
                  </a:lnTo>
                  <a:moveTo>
                    <a:pt x="362" y="191"/>
                  </a:moveTo>
                  <a:lnTo>
                    <a:pt x="379" y="203"/>
                  </a:lnTo>
                  <a:moveTo>
                    <a:pt x="367" y="168"/>
                  </a:moveTo>
                  <a:lnTo>
                    <a:pt x="360" y="175"/>
                  </a:lnTo>
                  <a:moveTo>
                    <a:pt x="362" y="197"/>
                  </a:moveTo>
                  <a:lnTo>
                    <a:pt x="370" y="203"/>
                  </a:lnTo>
                  <a:moveTo>
                    <a:pt x="386" y="215"/>
                  </a:moveTo>
                  <a:lnTo>
                    <a:pt x="378" y="221"/>
                  </a:lnTo>
                  <a:lnTo>
                    <a:pt x="384" y="228"/>
                  </a:lnTo>
                  <a:moveTo>
                    <a:pt x="387" y="209"/>
                  </a:moveTo>
                  <a:lnTo>
                    <a:pt x="372" y="220"/>
                  </a:lnTo>
                  <a:lnTo>
                    <a:pt x="384" y="234"/>
                  </a:lnTo>
                  <a:moveTo>
                    <a:pt x="387" y="206"/>
                  </a:moveTo>
                  <a:lnTo>
                    <a:pt x="367" y="220"/>
                  </a:lnTo>
                  <a:lnTo>
                    <a:pt x="383" y="236"/>
                  </a:lnTo>
                  <a:moveTo>
                    <a:pt x="387" y="202"/>
                  </a:moveTo>
                  <a:lnTo>
                    <a:pt x="361" y="219"/>
                  </a:lnTo>
                  <a:lnTo>
                    <a:pt x="383" y="241"/>
                  </a:lnTo>
                  <a:moveTo>
                    <a:pt x="379" y="203"/>
                  </a:moveTo>
                  <a:lnTo>
                    <a:pt x="362" y="214"/>
                  </a:lnTo>
                  <a:moveTo>
                    <a:pt x="361" y="225"/>
                  </a:moveTo>
                  <a:lnTo>
                    <a:pt x="375" y="239"/>
                  </a:lnTo>
                  <a:moveTo>
                    <a:pt x="370" y="203"/>
                  </a:moveTo>
                  <a:lnTo>
                    <a:pt x="362" y="208"/>
                  </a:lnTo>
                  <a:moveTo>
                    <a:pt x="360" y="231"/>
                  </a:moveTo>
                  <a:lnTo>
                    <a:pt x="366" y="238"/>
                  </a:lnTo>
                  <a:moveTo>
                    <a:pt x="379" y="253"/>
                  </a:moveTo>
                  <a:lnTo>
                    <a:pt x="370" y="257"/>
                  </a:lnTo>
                  <a:lnTo>
                    <a:pt x="375" y="266"/>
                  </a:lnTo>
                  <a:moveTo>
                    <a:pt x="382" y="247"/>
                  </a:moveTo>
                  <a:lnTo>
                    <a:pt x="365" y="255"/>
                  </a:lnTo>
                  <a:lnTo>
                    <a:pt x="373" y="271"/>
                  </a:lnTo>
                  <a:moveTo>
                    <a:pt x="382" y="244"/>
                  </a:moveTo>
                  <a:lnTo>
                    <a:pt x="359" y="253"/>
                  </a:lnTo>
                  <a:lnTo>
                    <a:pt x="372" y="273"/>
                  </a:lnTo>
                  <a:moveTo>
                    <a:pt x="383" y="240"/>
                  </a:moveTo>
                  <a:lnTo>
                    <a:pt x="354" y="252"/>
                  </a:lnTo>
                  <a:lnTo>
                    <a:pt x="371" y="277"/>
                  </a:lnTo>
                  <a:moveTo>
                    <a:pt x="375" y="239"/>
                  </a:moveTo>
                  <a:lnTo>
                    <a:pt x="356" y="247"/>
                  </a:lnTo>
                  <a:moveTo>
                    <a:pt x="352" y="257"/>
                  </a:moveTo>
                  <a:lnTo>
                    <a:pt x="364" y="274"/>
                  </a:lnTo>
                  <a:moveTo>
                    <a:pt x="366" y="238"/>
                  </a:moveTo>
                  <a:lnTo>
                    <a:pt x="358" y="241"/>
                  </a:lnTo>
                  <a:moveTo>
                    <a:pt x="350" y="263"/>
                  </a:moveTo>
                  <a:lnTo>
                    <a:pt x="355" y="271"/>
                  </a:lnTo>
                  <a:moveTo>
                    <a:pt x="365" y="288"/>
                  </a:moveTo>
                  <a:lnTo>
                    <a:pt x="355" y="290"/>
                  </a:lnTo>
                  <a:lnTo>
                    <a:pt x="358" y="300"/>
                  </a:lnTo>
                  <a:moveTo>
                    <a:pt x="368" y="284"/>
                  </a:moveTo>
                  <a:lnTo>
                    <a:pt x="350" y="288"/>
                  </a:lnTo>
                  <a:lnTo>
                    <a:pt x="355" y="305"/>
                  </a:lnTo>
                  <a:moveTo>
                    <a:pt x="369" y="280"/>
                  </a:moveTo>
                  <a:lnTo>
                    <a:pt x="345" y="285"/>
                  </a:lnTo>
                  <a:lnTo>
                    <a:pt x="353" y="307"/>
                  </a:lnTo>
                  <a:moveTo>
                    <a:pt x="371" y="277"/>
                  </a:moveTo>
                  <a:lnTo>
                    <a:pt x="341" y="283"/>
                  </a:lnTo>
                  <a:lnTo>
                    <a:pt x="351" y="311"/>
                  </a:lnTo>
                  <a:moveTo>
                    <a:pt x="363" y="274"/>
                  </a:moveTo>
                  <a:lnTo>
                    <a:pt x="343" y="278"/>
                  </a:lnTo>
                  <a:moveTo>
                    <a:pt x="338" y="287"/>
                  </a:moveTo>
                  <a:lnTo>
                    <a:pt x="345" y="306"/>
                  </a:lnTo>
                  <a:moveTo>
                    <a:pt x="355" y="271"/>
                  </a:moveTo>
                  <a:lnTo>
                    <a:pt x="346" y="273"/>
                  </a:lnTo>
                  <a:moveTo>
                    <a:pt x="335" y="292"/>
                  </a:moveTo>
                  <a:lnTo>
                    <a:pt x="338" y="301"/>
                  </a:lnTo>
                  <a:moveTo>
                    <a:pt x="343" y="320"/>
                  </a:moveTo>
                  <a:lnTo>
                    <a:pt x="333" y="320"/>
                  </a:lnTo>
                  <a:lnTo>
                    <a:pt x="334" y="330"/>
                  </a:lnTo>
                  <a:moveTo>
                    <a:pt x="348" y="317"/>
                  </a:moveTo>
                  <a:lnTo>
                    <a:pt x="329" y="317"/>
                  </a:lnTo>
                  <a:lnTo>
                    <a:pt x="330" y="335"/>
                  </a:lnTo>
                  <a:moveTo>
                    <a:pt x="349" y="313"/>
                  </a:moveTo>
                  <a:lnTo>
                    <a:pt x="325" y="313"/>
                  </a:lnTo>
                  <a:lnTo>
                    <a:pt x="328" y="336"/>
                  </a:lnTo>
                  <a:moveTo>
                    <a:pt x="352" y="311"/>
                  </a:moveTo>
                  <a:lnTo>
                    <a:pt x="321" y="310"/>
                  </a:lnTo>
                  <a:lnTo>
                    <a:pt x="325" y="339"/>
                  </a:lnTo>
                  <a:moveTo>
                    <a:pt x="345" y="306"/>
                  </a:moveTo>
                  <a:lnTo>
                    <a:pt x="325" y="306"/>
                  </a:lnTo>
                  <a:moveTo>
                    <a:pt x="317" y="313"/>
                  </a:moveTo>
                  <a:lnTo>
                    <a:pt x="320" y="334"/>
                  </a:lnTo>
                  <a:moveTo>
                    <a:pt x="337" y="301"/>
                  </a:moveTo>
                  <a:lnTo>
                    <a:pt x="328" y="301"/>
                  </a:lnTo>
                  <a:moveTo>
                    <a:pt x="313" y="318"/>
                  </a:moveTo>
                  <a:lnTo>
                    <a:pt x="314" y="327"/>
                  </a:lnTo>
                  <a:moveTo>
                    <a:pt x="315" y="347"/>
                  </a:moveTo>
                  <a:lnTo>
                    <a:pt x="305" y="345"/>
                  </a:lnTo>
                  <a:lnTo>
                    <a:pt x="304" y="355"/>
                  </a:lnTo>
                  <a:moveTo>
                    <a:pt x="320" y="344"/>
                  </a:moveTo>
                  <a:lnTo>
                    <a:pt x="302" y="340"/>
                  </a:lnTo>
                  <a:lnTo>
                    <a:pt x="300" y="359"/>
                  </a:lnTo>
                  <a:moveTo>
                    <a:pt x="323" y="341"/>
                  </a:moveTo>
                  <a:lnTo>
                    <a:pt x="299" y="336"/>
                  </a:lnTo>
                  <a:lnTo>
                    <a:pt x="297" y="359"/>
                  </a:lnTo>
                  <a:moveTo>
                    <a:pt x="326" y="339"/>
                  </a:moveTo>
                  <a:lnTo>
                    <a:pt x="296" y="332"/>
                  </a:lnTo>
                  <a:lnTo>
                    <a:pt x="294" y="362"/>
                  </a:lnTo>
                  <a:moveTo>
                    <a:pt x="320" y="334"/>
                  </a:moveTo>
                  <a:lnTo>
                    <a:pt x="300" y="329"/>
                  </a:lnTo>
                  <a:moveTo>
                    <a:pt x="291" y="335"/>
                  </a:moveTo>
                  <a:lnTo>
                    <a:pt x="290" y="356"/>
                  </a:lnTo>
                  <a:moveTo>
                    <a:pt x="314" y="327"/>
                  </a:moveTo>
                  <a:lnTo>
                    <a:pt x="305" y="325"/>
                  </a:lnTo>
                  <a:moveTo>
                    <a:pt x="286" y="338"/>
                  </a:moveTo>
                  <a:lnTo>
                    <a:pt x="285" y="348"/>
                  </a:lnTo>
                  <a:moveTo>
                    <a:pt x="283" y="367"/>
                  </a:moveTo>
                  <a:lnTo>
                    <a:pt x="274" y="363"/>
                  </a:lnTo>
                  <a:lnTo>
                    <a:pt x="270" y="373"/>
                  </a:lnTo>
                  <a:moveTo>
                    <a:pt x="288" y="366"/>
                  </a:moveTo>
                  <a:lnTo>
                    <a:pt x="271" y="358"/>
                  </a:lnTo>
                  <a:lnTo>
                    <a:pt x="265" y="376"/>
                  </a:lnTo>
                  <a:moveTo>
                    <a:pt x="291" y="364"/>
                  </a:moveTo>
                  <a:lnTo>
                    <a:pt x="269" y="353"/>
                  </a:lnTo>
                  <a:lnTo>
                    <a:pt x="263" y="376"/>
                  </a:lnTo>
                  <a:moveTo>
                    <a:pt x="294" y="362"/>
                  </a:moveTo>
                  <a:lnTo>
                    <a:pt x="267" y="349"/>
                  </a:lnTo>
                  <a:lnTo>
                    <a:pt x="259" y="378"/>
                  </a:lnTo>
                  <a:moveTo>
                    <a:pt x="290" y="355"/>
                  </a:moveTo>
                  <a:lnTo>
                    <a:pt x="272" y="347"/>
                  </a:lnTo>
                  <a:moveTo>
                    <a:pt x="262" y="351"/>
                  </a:moveTo>
                  <a:lnTo>
                    <a:pt x="256" y="371"/>
                  </a:lnTo>
                  <a:moveTo>
                    <a:pt x="285" y="348"/>
                  </a:moveTo>
                  <a:lnTo>
                    <a:pt x="277" y="344"/>
                  </a:lnTo>
                  <a:moveTo>
                    <a:pt x="256" y="353"/>
                  </a:moveTo>
                  <a:lnTo>
                    <a:pt x="253" y="362"/>
                  </a:lnTo>
                  <a:moveTo>
                    <a:pt x="247" y="381"/>
                  </a:moveTo>
                  <a:lnTo>
                    <a:pt x="238" y="375"/>
                  </a:lnTo>
                  <a:lnTo>
                    <a:pt x="233" y="383"/>
                  </a:lnTo>
                  <a:moveTo>
                    <a:pt x="252" y="380"/>
                  </a:moveTo>
                  <a:lnTo>
                    <a:pt x="237" y="369"/>
                  </a:lnTo>
                  <a:lnTo>
                    <a:pt x="228" y="385"/>
                  </a:lnTo>
                  <a:moveTo>
                    <a:pt x="255" y="379"/>
                  </a:moveTo>
                  <a:lnTo>
                    <a:pt x="236" y="364"/>
                  </a:lnTo>
                  <a:lnTo>
                    <a:pt x="225" y="384"/>
                  </a:lnTo>
                  <a:moveTo>
                    <a:pt x="259" y="378"/>
                  </a:moveTo>
                  <a:lnTo>
                    <a:pt x="235" y="359"/>
                  </a:lnTo>
                  <a:lnTo>
                    <a:pt x="221" y="386"/>
                  </a:lnTo>
                  <a:moveTo>
                    <a:pt x="256" y="370"/>
                  </a:moveTo>
                  <a:lnTo>
                    <a:pt x="240" y="358"/>
                  </a:lnTo>
                  <a:moveTo>
                    <a:pt x="229" y="360"/>
                  </a:moveTo>
                  <a:lnTo>
                    <a:pt x="220" y="378"/>
                  </a:lnTo>
                  <a:moveTo>
                    <a:pt x="253" y="362"/>
                  </a:moveTo>
                  <a:lnTo>
                    <a:pt x="246" y="356"/>
                  </a:lnTo>
                  <a:moveTo>
                    <a:pt x="224" y="361"/>
                  </a:moveTo>
                  <a:lnTo>
                    <a:pt x="219" y="369"/>
                  </a:lnTo>
                  <a:moveTo>
                    <a:pt x="209" y="386"/>
                  </a:moveTo>
                  <a:lnTo>
                    <a:pt x="202" y="378"/>
                  </a:lnTo>
                  <a:lnTo>
                    <a:pt x="195" y="386"/>
                  </a:lnTo>
                  <a:moveTo>
                    <a:pt x="214" y="387"/>
                  </a:moveTo>
                  <a:lnTo>
                    <a:pt x="202" y="373"/>
                  </a:lnTo>
                  <a:lnTo>
                    <a:pt x="189" y="386"/>
                  </a:lnTo>
                  <a:moveTo>
                    <a:pt x="218" y="386"/>
                  </a:moveTo>
                  <a:lnTo>
                    <a:pt x="202" y="367"/>
                  </a:lnTo>
                  <a:lnTo>
                    <a:pt x="187" y="385"/>
                  </a:lnTo>
                  <a:moveTo>
                    <a:pt x="221" y="386"/>
                  </a:moveTo>
                  <a:lnTo>
                    <a:pt x="201" y="362"/>
                  </a:lnTo>
                  <a:lnTo>
                    <a:pt x="182" y="386"/>
                  </a:lnTo>
                  <a:moveTo>
                    <a:pt x="220" y="378"/>
                  </a:moveTo>
                  <a:lnTo>
                    <a:pt x="207" y="362"/>
                  </a:lnTo>
                  <a:moveTo>
                    <a:pt x="196" y="362"/>
                  </a:moveTo>
                  <a:lnTo>
                    <a:pt x="183" y="378"/>
                  </a:lnTo>
                  <a:moveTo>
                    <a:pt x="219" y="369"/>
                  </a:moveTo>
                  <a:lnTo>
                    <a:pt x="213" y="362"/>
                  </a:lnTo>
                  <a:moveTo>
                    <a:pt x="190" y="362"/>
                  </a:moveTo>
                  <a:lnTo>
                    <a:pt x="184" y="369"/>
                  </a:lnTo>
                  <a:moveTo>
                    <a:pt x="170" y="383"/>
                  </a:moveTo>
                  <a:lnTo>
                    <a:pt x="165" y="374"/>
                  </a:lnTo>
                  <a:lnTo>
                    <a:pt x="157" y="380"/>
                  </a:lnTo>
                  <a:moveTo>
                    <a:pt x="175" y="385"/>
                  </a:moveTo>
                  <a:lnTo>
                    <a:pt x="166" y="369"/>
                  </a:lnTo>
                  <a:lnTo>
                    <a:pt x="151" y="380"/>
                  </a:lnTo>
                  <a:moveTo>
                    <a:pt x="179" y="385"/>
                  </a:moveTo>
                  <a:lnTo>
                    <a:pt x="167" y="364"/>
                  </a:lnTo>
                  <a:lnTo>
                    <a:pt x="149" y="378"/>
                  </a:lnTo>
                  <a:moveTo>
                    <a:pt x="183" y="386"/>
                  </a:moveTo>
                  <a:lnTo>
                    <a:pt x="168" y="359"/>
                  </a:lnTo>
                  <a:lnTo>
                    <a:pt x="145" y="378"/>
                  </a:lnTo>
                  <a:moveTo>
                    <a:pt x="183" y="378"/>
                  </a:moveTo>
                  <a:lnTo>
                    <a:pt x="173" y="360"/>
                  </a:lnTo>
                  <a:moveTo>
                    <a:pt x="163" y="357"/>
                  </a:moveTo>
                  <a:lnTo>
                    <a:pt x="147" y="370"/>
                  </a:lnTo>
                  <a:moveTo>
                    <a:pt x="184" y="369"/>
                  </a:moveTo>
                  <a:lnTo>
                    <a:pt x="179" y="361"/>
                  </a:lnTo>
                  <a:moveTo>
                    <a:pt x="157" y="356"/>
                  </a:moveTo>
                  <a:lnTo>
                    <a:pt x="149" y="361"/>
                  </a:lnTo>
                  <a:moveTo>
                    <a:pt x="133" y="373"/>
                  </a:moveTo>
                  <a:lnTo>
                    <a:pt x="130" y="363"/>
                  </a:lnTo>
                  <a:lnTo>
                    <a:pt x="121" y="367"/>
                  </a:lnTo>
                  <a:moveTo>
                    <a:pt x="138" y="376"/>
                  </a:moveTo>
                  <a:lnTo>
                    <a:pt x="132" y="358"/>
                  </a:lnTo>
                  <a:lnTo>
                    <a:pt x="115" y="365"/>
                  </a:lnTo>
                  <a:moveTo>
                    <a:pt x="141" y="376"/>
                  </a:moveTo>
                  <a:lnTo>
                    <a:pt x="134" y="353"/>
                  </a:lnTo>
                  <a:lnTo>
                    <a:pt x="113" y="363"/>
                  </a:lnTo>
                  <a:moveTo>
                    <a:pt x="145" y="378"/>
                  </a:moveTo>
                  <a:lnTo>
                    <a:pt x="136" y="348"/>
                  </a:lnTo>
                  <a:lnTo>
                    <a:pt x="109" y="362"/>
                  </a:lnTo>
                  <a:moveTo>
                    <a:pt x="147" y="370"/>
                  </a:moveTo>
                  <a:lnTo>
                    <a:pt x="141" y="351"/>
                  </a:lnTo>
                  <a:moveTo>
                    <a:pt x="131" y="346"/>
                  </a:moveTo>
                  <a:lnTo>
                    <a:pt x="113" y="355"/>
                  </a:lnTo>
                  <a:moveTo>
                    <a:pt x="149" y="361"/>
                  </a:moveTo>
                  <a:lnTo>
                    <a:pt x="147" y="352"/>
                  </a:lnTo>
                  <a:moveTo>
                    <a:pt x="126" y="343"/>
                  </a:moveTo>
                  <a:lnTo>
                    <a:pt x="117" y="347"/>
                  </a:lnTo>
                  <a:moveTo>
                    <a:pt x="99" y="355"/>
                  </a:moveTo>
                  <a:lnTo>
                    <a:pt x="98" y="344"/>
                  </a:lnTo>
                  <a:lnTo>
                    <a:pt x="88" y="347"/>
                  </a:lnTo>
                  <a:moveTo>
                    <a:pt x="103" y="359"/>
                  </a:moveTo>
                  <a:lnTo>
                    <a:pt x="101" y="340"/>
                  </a:lnTo>
                  <a:lnTo>
                    <a:pt x="83" y="344"/>
                  </a:lnTo>
                  <a:moveTo>
                    <a:pt x="107" y="360"/>
                  </a:moveTo>
                  <a:lnTo>
                    <a:pt x="104" y="336"/>
                  </a:lnTo>
                  <a:lnTo>
                    <a:pt x="82" y="341"/>
                  </a:lnTo>
                  <a:moveTo>
                    <a:pt x="109" y="362"/>
                  </a:moveTo>
                  <a:lnTo>
                    <a:pt x="107" y="331"/>
                  </a:lnTo>
                  <a:lnTo>
                    <a:pt x="78" y="339"/>
                  </a:lnTo>
                  <a:moveTo>
                    <a:pt x="113" y="355"/>
                  </a:moveTo>
                  <a:lnTo>
                    <a:pt x="112" y="335"/>
                  </a:lnTo>
                  <a:moveTo>
                    <a:pt x="103" y="328"/>
                  </a:moveTo>
                  <a:lnTo>
                    <a:pt x="83" y="333"/>
                  </a:lnTo>
                  <a:moveTo>
                    <a:pt x="117" y="347"/>
                  </a:moveTo>
                  <a:lnTo>
                    <a:pt x="117" y="338"/>
                  </a:lnTo>
                  <a:moveTo>
                    <a:pt x="98" y="324"/>
                  </a:moveTo>
                  <a:lnTo>
                    <a:pt x="89" y="326"/>
                  </a:lnTo>
                  <a:moveTo>
                    <a:pt x="70" y="330"/>
                  </a:moveTo>
                  <a:lnTo>
                    <a:pt x="71" y="320"/>
                  </a:lnTo>
                  <a:lnTo>
                    <a:pt x="60" y="320"/>
                  </a:lnTo>
                  <a:moveTo>
                    <a:pt x="73" y="335"/>
                  </a:moveTo>
                  <a:lnTo>
                    <a:pt x="75" y="316"/>
                  </a:lnTo>
                  <a:lnTo>
                    <a:pt x="56" y="316"/>
                  </a:lnTo>
                  <a:moveTo>
                    <a:pt x="76" y="337"/>
                  </a:moveTo>
                  <a:lnTo>
                    <a:pt x="79" y="312"/>
                  </a:lnTo>
                  <a:lnTo>
                    <a:pt x="55" y="313"/>
                  </a:lnTo>
                  <a:moveTo>
                    <a:pt x="78" y="339"/>
                  </a:moveTo>
                  <a:lnTo>
                    <a:pt x="83" y="309"/>
                  </a:lnTo>
                  <a:lnTo>
                    <a:pt x="52" y="310"/>
                  </a:lnTo>
                  <a:moveTo>
                    <a:pt x="83" y="333"/>
                  </a:moveTo>
                  <a:lnTo>
                    <a:pt x="86" y="313"/>
                  </a:lnTo>
                  <a:moveTo>
                    <a:pt x="79" y="305"/>
                  </a:moveTo>
                  <a:lnTo>
                    <a:pt x="58" y="306"/>
                  </a:lnTo>
                  <a:moveTo>
                    <a:pt x="89" y="326"/>
                  </a:moveTo>
                  <a:lnTo>
                    <a:pt x="90" y="317"/>
                  </a:lnTo>
                  <a:moveTo>
                    <a:pt x="75" y="300"/>
                  </a:moveTo>
                  <a:lnTo>
                    <a:pt x="66" y="300"/>
                  </a:lnTo>
                  <a:moveTo>
                    <a:pt x="46" y="300"/>
                  </a:moveTo>
                  <a:lnTo>
                    <a:pt x="49" y="290"/>
                  </a:lnTo>
                  <a:lnTo>
                    <a:pt x="39" y="288"/>
                  </a:lnTo>
                  <a:moveTo>
                    <a:pt x="48" y="305"/>
                  </a:moveTo>
                  <a:lnTo>
                    <a:pt x="54" y="287"/>
                  </a:lnTo>
                  <a:lnTo>
                    <a:pt x="36" y="283"/>
                  </a:lnTo>
                  <a:moveTo>
                    <a:pt x="51" y="307"/>
                  </a:moveTo>
                  <a:lnTo>
                    <a:pt x="59" y="284"/>
                  </a:lnTo>
                  <a:lnTo>
                    <a:pt x="36" y="280"/>
                  </a:lnTo>
                  <a:moveTo>
                    <a:pt x="52" y="311"/>
                  </a:moveTo>
                  <a:lnTo>
                    <a:pt x="63" y="282"/>
                  </a:lnTo>
                  <a:lnTo>
                    <a:pt x="33" y="277"/>
                  </a:lnTo>
                  <a:moveTo>
                    <a:pt x="59" y="305"/>
                  </a:moveTo>
                  <a:lnTo>
                    <a:pt x="65" y="286"/>
                  </a:lnTo>
                  <a:moveTo>
                    <a:pt x="60" y="277"/>
                  </a:moveTo>
                  <a:lnTo>
                    <a:pt x="40" y="273"/>
                  </a:lnTo>
                  <a:moveTo>
                    <a:pt x="66" y="300"/>
                  </a:moveTo>
                  <a:lnTo>
                    <a:pt x="69" y="291"/>
                  </a:lnTo>
                  <a:moveTo>
                    <a:pt x="57" y="271"/>
                  </a:moveTo>
                  <a:lnTo>
                    <a:pt x="48" y="270"/>
                  </a:lnTo>
                  <a:moveTo>
                    <a:pt x="29" y="265"/>
                  </a:moveTo>
                  <a:lnTo>
                    <a:pt x="34" y="256"/>
                  </a:lnTo>
                  <a:lnTo>
                    <a:pt x="25" y="252"/>
                  </a:lnTo>
                  <a:moveTo>
                    <a:pt x="30" y="271"/>
                  </a:moveTo>
                  <a:lnTo>
                    <a:pt x="39" y="254"/>
                  </a:lnTo>
                  <a:lnTo>
                    <a:pt x="23" y="247"/>
                  </a:lnTo>
                  <a:moveTo>
                    <a:pt x="32" y="274"/>
                  </a:moveTo>
                  <a:lnTo>
                    <a:pt x="45" y="253"/>
                  </a:lnTo>
                  <a:lnTo>
                    <a:pt x="23" y="244"/>
                  </a:lnTo>
                  <a:moveTo>
                    <a:pt x="33" y="277"/>
                  </a:moveTo>
                  <a:lnTo>
                    <a:pt x="49" y="251"/>
                  </a:lnTo>
                  <a:lnTo>
                    <a:pt x="21" y="240"/>
                  </a:lnTo>
                  <a:moveTo>
                    <a:pt x="40" y="273"/>
                  </a:moveTo>
                  <a:lnTo>
                    <a:pt x="51" y="256"/>
                  </a:lnTo>
                  <a:moveTo>
                    <a:pt x="48" y="246"/>
                  </a:moveTo>
                  <a:lnTo>
                    <a:pt x="29" y="238"/>
                  </a:lnTo>
                  <a:moveTo>
                    <a:pt x="48" y="269"/>
                  </a:moveTo>
                  <a:lnTo>
                    <a:pt x="53" y="262"/>
                  </a:lnTo>
                  <a:moveTo>
                    <a:pt x="46" y="240"/>
                  </a:moveTo>
                  <a:lnTo>
                    <a:pt x="37" y="236"/>
                  </a:lnTo>
                  <a:moveTo>
                    <a:pt x="20" y="228"/>
                  </a:moveTo>
                  <a:lnTo>
                    <a:pt x="26" y="220"/>
                  </a:lnTo>
                  <a:lnTo>
                    <a:pt x="18" y="214"/>
                  </a:lnTo>
                  <a:moveTo>
                    <a:pt x="19" y="233"/>
                  </a:moveTo>
                  <a:lnTo>
                    <a:pt x="32" y="219"/>
                  </a:lnTo>
                  <a:lnTo>
                    <a:pt x="17" y="208"/>
                  </a:lnTo>
                  <a:moveTo>
                    <a:pt x="21" y="237"/>
                  </a:moveTo>
                  <a:lnTo>
                    <a:pt x="37" y="219"/>
                  </a:lnTo>
                  <a:lnTo>
                    <a:pt x="18" y="206"/>
                  </a:lnTo>
                  <a:moveTo>
                    <a:pt x="21" y="240"/>
                  </a:moveTo>
                  <a:lnTo>
                    <a:pt x="43" y="218"/>
                  </a:lnTo>
                  <a:lnTo>
                    <a:pt x="17" y="201"/>
                  </a:lnTo>
                  <a:moveTo>
                    <a:pt x="29" y="238"/>
                  </a:moveTo>
                  <a:lnTo>
                    <a:pt x="43" y="224"/>
                  </a:lnTo>
                  <a:moveTo>
                    <a:pt x="42" y="213"/>
                  </a:moveTo>
                  <a:lnTo>
                    <a:pt x="25" y="201"/>
                  </a:lnTo>
                  <a:moveTo>
                    <a:pt x="37" y="236"/>
                  </a:moveTo>
                  <a:lnTo>
                    <a:pt x="44" y="229"/>
                  </a:lnTo>
                  <a:moveTo>
                    <a:pt x="42" y="207"/>
                  </a:moveTo>
                  <a:lnTo>
                    <a:pt x="34" y="201"/>
                  </a:lnTo>
                  <a:moveTo>
                    <a:pt x="18" y="189"/>
                  </a:moveTo>
                  <a:lnTo>
                    <a:pt x="26" y="183"/>
                  </a:lnTo>
                  <a:lnTo>
                    <a:pt x="20" y="176"/>
                  </a:lnTo>
                  <a:moveTo>
                    <a:pt x="17" y="195"/>
                  </a:moveTo>
                  <a:lnTo>
                    <a:pt x="32" y="184"/>
                  </a:lnTo>
                  <a:lnTo>
                    <a:pt x="20" y="170"/>
                  </a:lnTo>
                  <a:moveTo>
                    <a:pt x="17" y="198"/>
                  </a:moveTo>
                  <a:lnTo>
                    <a:pt x="37" y="184"/>
                  </a:lnTo>
                  <a:lnTo>
                    <a:pt x="21" y="167"/>
                  </a:lnTo>
                  <a:moveTo>
                    <a:pt x="17" y="202"/>
                  </a:moveTo>
                  <a:lnTo>
                    <a:pt x="43" y="185"/>
                  </a:lnTo>
                  <a:lnTo>
                    <a:pt x="21" y="163"/>
                  </a:lnTo>
                  <a:moveTo>
                    <a:pt x="25" y="201"/>
                  </a:moveTo>
                  <a:lnTo>
                    <a:pt x="42" y="190"/>
                  </a:lnTo>
                  <a:moveTo>
                    <a:pt x="43" y="179"/>
                  </a:moveTo>
                  <a:lnTo>
                    <a:pt x="29" y="165"/>
                  </a:lnTo>
                  <a:moveTo>
                    <a:pt x="34" y="201"/>
                  </a:moveTo>
                  <a:lnTo>
                    <a:pt x="42" y="196"/>
                  </a:lnTo>
                  <a:moveTo>
                    <a:pt x="44" y="173"/>
                  </a:moveTo>
                  <a:lnTo>
                    <a:pt x="38" y="166"/>
                  </a:lnTo>
                  <a:moveTo>
                    <a:pt x="25" y="151"/>
                  </a:moveTo>
                  <a:lnTo>
                    <a:pt x="34" y="147"/>
                  </a:lnTo>
                  <a:lnTo>
                    <a:pt x="29" y="138"/>
                  </a:lnTo>
                  <a:moveTo>
                    <a:pt x="22" y="156"/>
                  </a:moveTo>
                  <a:lnTo>
                    <a:pt x="39" y="149"/>
                  </a:lnTo>
                  <a:lnTo>
                    <a:pt x="31" y="133"/>
                  </a:lnTo>
                  <a:moveTo>
                    <a:pt x="22" y="160"/>
                  </a:moveTo>
                  <a:lnTo>
                    <a:pt x="45" y="151"/>
                  </a:lnTo>
                  <a:lnTo>
                    <a:pt x="32" y="131"/>
                  </a:lnTo>
                  <a:moveTo>
                    <a:pt x="21" y="163"/>
                  </a:moveTo>
                  <a:lnTo>
                    <a:pt x="50" y="152"/>
                  </a:lnTo>
                  <a:lnTo>
                    <a:pt x="33" y="126"/>
                  </a:lnTo>
                  <a:moveTo>
                    <a:pt x="29" y="165"/>
                  </a:moveTo>
                  <a:lnTo>
                    <a:pt x="48" y="157"/>
                  </a:lnTo>
                  <a:moveTo>
                    <a:pt x="52" y="147"/>
                  </a:moveTo>
                  <a:lnTo>
                    <a:pt x="40" y="129"/>
                  </a:lnTo>
                  <a:moveTo>
                    <a:pt x="38" y="166"/>
                  </a:moveTo>
                  <a:lnTo>
                    <a:pt x="46" y="163"/>
                  </a:lnTo>
                  <a:moveTo>
                    <a:pt x="54" y="141"/>
                  </a:moveTo>
                  <a:lnTo>
                    <a:pt x="49" y="133"/>
                  </a:lnTo>
                  <a:moveTo>
                    <a:pt x="39" y="116"/>
                  </a:moveTo>
                  <a:lnTo>
                    <a:pt x="49" y="113"/>
                  </a:lnTo>
                  <a:lnTo>
                    <a:pt x="46" y="104"/>
                  </a:lnTo>
                  <a:moveTo>
                    <a:pt x="36" y="120"/>
                  </a:moveTo>
                  <a:lnTo>
                    <a:pt x="54" y="116"/>
                  </a:lnTo>
                  <a:lnTo>
                    <a:pt x="49" y="99"/>
                  </a:lnTo>
                  <a:moveTo>
                    <a:pt x="35" y="124"/>
                  </a:moveTo>
                  <a:lnTo>
                    <a:pt x="59" y="119"/>
                  </a:lnTo>
                  <a:lnTo>
                    <a:pt x="51" y="97"/>
                  </a:lnTo>
                  <a:moveTo>
                    <a:pt x="33" y="127"/>
                  </a:moveTo>
                  <a:lnTo>
                    <a:pt x="63" y="121"/>
                  </a:lnTo>
                  <a:lnTo>
                    <a:pt x="53" y="93"/>
                  </a:lnTo>
                  <a:moveTo>
                    <a:pt x="41" y="129"/>
                  </a:moveTo>
                  <a:lnTo>
                    <a:pt x="61" y="126"/>
                  </a:lnTo>
                  <a:moveTo>
                    <a:pt x="66" y="117"/>
                  </a:moveTo>
                  <a:lnTo>
                    <a:pt x="59" y="97"/>
                  </a:lnTo>
                  <a:moveTo>
                    <a:pt x="49" y="133"/>
                  </a:moveTo>
                  <a:lnTo>
                    <a:pt x="58" y="131"/>
                  </a:lnTo>
                  <a:moveTo>
                    <a:pt x="69" y="112"/>
                  </a:moveTo>
                  <a:lnTo>
                    <a:pt x="66" y="103"/>
                  </a:lnTo>
                  <a:moveTo>
                    <a:pt x="61" y="84"/>
                  </a:moveTo>
                  <a:lnTo>
                    <a:pt x="71" y="84"/>
                  </a:lnTo>
                  <a:lnTo>
                    <a:pt x="70" y="73"/>
                  </a:lnTo>
                  <a:moveTo>
                    <a:pt x="57" y="87"/>
                  </a:moveTo>
                  <a:lnTo>
                    <a:pt x="75" y="87"/>
                  </a:lnTo>
                  <a:lnTo>
                    <a:pt x="74" y="69"/>
                  </a:lnTo>
                  <a:moveTo>
                    <a:pt x="55" y="91"/>
                  </a:moveTo>
                  <a:lnTo>
                    <a:pt x="79" y="91"/>
                  </a:lnTo>
                  <a:lnTo>
                    <a:pt x="76" y="68"/>
                  </a:lnTo>
                  <a:moveTo>
                    <a:pt x="52" y="93"/>
                  </a:moveTo>
                  <a:lnTo>
                    <a:pt x="83" y="94"/>
                  </a:lnTo>
                  <a:lnTo>
                    <a:pt x="79" y="64"/>
                  </a:lnTo>
                  <a:moveTo>
                    <a:pt x="59" y="98"/>
                  </a:moveTo>
                  <a:lnTo>
                    <a:pt x="79" y="98"/>
                  </a:lnTo>
                  <a:moveTo>
                    <a:pt x="87" y="90"/>
                  </a:moveTo>
                  <a:lnTo>
                    <a:pt x="84" y="70"/>
                  </a:lnTo>
                  <a:moveTo>
                    <a:pt x="67" y="102"/>
                  </a:moveTo>
                  <a:lnTo>
                    <a:pt x="76" y="103"/>
                  </a:lnTo>
                  <a:moveTo>
                    <a:pt x="91" y="86"/>
                  </a:moveTo>
                  <a:lnTo>
                    <a:pt x="90" y="77"/>
                  </a:lnTo>
                  <a:moveTo>
                    <a:pt x="89" y="57"/>
                  </a:moveTo>
                  <a:lnTo>
                    <a:pt x="99" y="59"/>
                  </a:lnTo>
                  <a:lnTo>
                    <a:pt x="100" y="49"/>
                  </a:lnTo>
                  <a:moveTo>
                    <a:pt x="84" y="60"/>
                  </a:moveTo>
                  <a:lnTo>
                    <a:pt x="102" y="63"/>
                  </a:lnTo>
                  <a:lnTo>
                    <a:pt x="104" y="45"/>
                  </a:lnTo>
                  <a:moveTo>
                    <a:pt x="81" y="62"/>
                  </a:moveTo>
                  <a:lnTo>
                    <a:pt x="105" y="68"/>
                  </a:lnTo>
                  <a:lnTo>
                    <a:pt x="107" y="45"/>
                  </a:lnTo>
                  <a:moveTo>
                    <a:pt x="78" y="64"/>
                  </a:moveTo>
                  <a:lnTo>
                    <a:pt x="108" y="72"/>
                  </a:lnTo>
                  <a:lnTo>
                    <a:pt x="110" y="42"/>
                  </a:lnTo>
                  <a:moveTo>
                    <a:pt x="84" y="70"/>
                  </a:moveTo>
                  <a:lnTo>
                    <a:pt x="104" y="75"/>
                  </a:lnTo>
                  <a:moveTo>
                    <a:pt x="113" y="69"/>
                  </a:moveTo>
                  <a:lnTo>
                    <a:pt x="114" y="48"/>
                  </a:lnTo>
                  <a:moveTo>
                    <a:pt x="90" y="77"/>
                  </a:moveTo>
                  <a:lnTo>
                    <a:pt x="99" y="79"/>
                  </a:lnTo>
                  <a:moveTo>
                    <a:pt x="118" y="66"/>
                  </a:moveTo>
                  <a:lnTo>
                    <a:pt x="119" y="56"/>
                  </a:lnTo>
                  <a:moveTo>
                    <a:pt x="121" y="37"/>
                  </a:moveTo>
                  <a:lnTo>
                    <a:pt x="131" y="41"/>
                  </a:lnTo>
                  <a:lnTo>
                    <a:pt x="134" y="31"/>
                  </a:lnTo>
                  <a:moveTo>
                    <a:pt x="116" y="38"/>
                  </a:moveTo>
                  <a:lnTo>
                    <a:pt x="133" y="46"/>
                  </a:lnTo>
                  <a:lnTo>
                    <a:pt x="139" y="28"/>
                  </a:lnTo>
                  <a:moveTo>
                    <a:pt x="113" y="40"/>
                  </a:moveTo>
                  <a:lnTo>
                    <a:pt x="135" y="51"/>
                  </a:lnTo>
                  <a:lnTo>
                    <a:pt x="141" y="28"/>
                  </a:lnTo>
                  <a:moveTo>
                    <a:pt x="110" y="42"/>
                  </a:moveTo>
                  <a:lnTo>
                    <a:pt x="137" y="55"/>
                  </a:lnTo>
                  <a:lnTo>
                    <a:pt x="145" y="26"/>
                  </a:lnTo>
                  <a:moveTo>
                    <a:pt x="114" y="49"/>
                  </a:moveTo>
                  <a:lnTo>
                    <a:pt x="132" y="57"/>
                  </a:lnTo>
                  <a:moveTo>
                    <a:pt x="142" y="53"/>
                  </a:moveTo>
                  <a:lnTo>
                    <a:pt x="148" y="33"/>
                  </a:lnTo>
                  <a:moveTo>
                    <a:pt x="119" y="56"/>
                  </a:moveTo>
                  <a:lnTo>
                    <a:pt x="127" y="60"/>
                  </a:lnTo>
                  <a:moveTo>
                    <a:pt x="148" y="51"/>
                  </a:moveTo>
                  <a:lnTo>
                    <a:pt x="151" y="42"/>
                  </a:lnTo>
                  <a:moveTo>
                    <a:pt x="157" y="23"/>
                  </a:moveTo>
                  <a:lnTo>
                    <a:pt x="166" y="29"/>
                  </a:lnTo>
                  <a:lnTo>
                    <a:pt x="171" y="20"/>
                  </a:lnTo>
                  <a:moveTo>
                    <a:pt x="152" y="24"/>
                  </a:moveTo>
                  <a:lnTo>
                    <a:pt x="167" y="35"/>
                  </a:lnTo>
                  <a:lnTo>
                    <a:pt x="176" y="19"/>
                  </a:lnTo>
                  <a:moveTo>
                    <a:pt x="149" y="25"/>
                  </a:moveTo>
                  <a:lnTo>
                    <a:pt x="168" y="40"/>
                  </a:lnTo>
                  <a:lnTo>
                    <a:pt x="179" y="19"/>
                  </a:lnTo>
                  <a:moveTo>
                    <a:pt x="145" y="26"/>
                  </a:moveTo>
                  <a:lnTo>
                    <a:pt x="169" y="45"/>
                  </a:lnTo>
                  <a:lnTo>
                    <a:pt x="183" y="18"/>
                  </a:lnTo>
                  <a:moveTo>
                    <a:pt x="148" y="34"/>
                  </a:moveTo>
                  <a:lnTo>
                    <a:pt x="164" y="46"/>
                  </a:lnTo>
                  <a:moveTo>
                    <a:pt x="175" y="44"/>
                  </a:moveTo>
                  <a:lnTo>
                    <a:pt x="184" y="26"/>
                  </a:lnTo>
                  <a:moveTo>
                    <a:pt x="151" y="42"/>
                  </a:moveTo>
                  <a:lnTo>
                    <a:pt x="158" y="48"/>
                  </a:lnTo>
                  <a:moveTo>
                    <a:pt x="180" y="43"/>
                  </a:moveTo>
                  <a:lnTo>
                    <a:pt x="185" y="35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Verdana" pitchFamily="34" charset="0"/>
              </a:endParaRPr>
            </a:p>
          </p:txBody>
        </p:sp>
        <p:sp>
          <p:nvSpPr>
            <p:cNvPr id="1093" name="Oval 56"/>
            <p:cNvSpPr>
              <a:spLocks noChangeArrowheads="1"/>
            </p:cNvSpPr>
            <p:nvPr/>
          </p:nvSpPr>
          <p:spPr bwMode="auto">
            <a:xfrm>
              <a:off x="2202" y="1652"/>
              <a:ext cx="1066" cy="1019"/>
            </a:xfrm>
            <a:prstGeom prst="ellips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Verdana" pitchFamily="34" charset="0"/>
              </a:endParaRPr>
            </a:p>
          </p:txBody>
        </p:sp>
        <p:graphicFrame>
          <p:nvGraphicFramePr>
            <p:cNvPr id="1030" name="Object 57"/>
            <p:cNvGraphicFramePr>
              <a:graphicFrameLocks noChangeAspect="1"/>
            </p:cNvGraphicFramePr>
            <p:nvPr/>
          </p:nvGraphicFramePr>
          <p:xfrm>
            <a:off x="1920" y="768"/>
            <a:ext cx="1469" cy="2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CorelDRAW" r:id="rId5" imgW="5310000" imgH="9601560" progId="">
                    <p:embed/>
                  </p:oleObj>
                </mc:Choice>
                <mc:Fallback>
                  <p:oleObj name="CorelDRAW" r:id="rId5" imgW="5310000" imgH="9601560" progId="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46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768"/>
                          <a:ext cx="1469" cy="265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45791" dir="2021404" algn="ctr" rotWithShape="0">
                            <a:srgbClr val="CC66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644" y="161"/>
              <a:ext cx="4185" cy="3999"/>
              <a:chOff x="644" y="161"/>
              <a:chExt cx="4185" cy="3999"/>
            </a:xfrm>
          </p:grpSpPr>
          <p:sp>
            <p:nvSpPr>
              <p:cNvPr id="1095" name="Freeform 59"/>
              <p:cNvSpPr>
                <a:spLocks noEditPoints="1"/>
              </p:cNvSpPr>
              <p:nvPr/>
            </p:nvSpPr>
            <p:spPr bwMode="auto">
              <a:xfrm>
                <a:off x="644" y="161"/>
                <a:ext cx="4185" cy="3999"/>
              </a:xfrm>
              <a:custGeom>
                <a:avLst/>
                <a:gdLst>
                  <a:gd name="T0" fmla="*/ 2147483647 w 688"/>
                  <a:gd name="T1" fmla="*/ 2147483647 h 688"/>
                  <a:gd name="T2" fmla="*/ 2147483647 w 688"/>
                  <a:gd name="T3" fmla="*/ 2147483647 h 688"/>
                  <a:gd name="T4" fmla="*/ 2147483647 w 688"/>
                  <a:gd name="T5" fmla="*/ 2147483647 h 688"/>
                  <a:gd name="T6" fmla="*/ 2147483647 w 688"/>
                  <a:gd name="T7" fmla="*/ 2147483647 h 688"/>
                  <a:gd name="T8" fmla="*/ 2147483647 w 688"/>
                  <a:gd name="T9" fmla="*/ 2147483647 h 688"/>
                  <a:gd name="T10" fmla="*/ 2147483647 w 688"/>
                  <a:gd name="T11" fmla="*/ 2147483647 h 688"/>
                  <a:gd name="T12" fmla="*/ 2147483647 w 688"/>
                  <a:gd name="T13" fmla="*/ 2147483647 h 688"/>
                  <a:gd name="T14" fmla="*/ 2147483647 w 688"/>
                  <a:gd name="T15" fmla="*/ 2147483647 h 688"/>
                  <a:gd name="T16" fmla="*/ 2147483647 w 688"/>
                  <a:gd name="T17" fmla="*/ 2147483647 h 688"/>
                  <a:gd name="T18" fmla="*/ 2147483647 w 688"/>
                  <a:gd name="T19" fmla="*/ 2147483647 h 688"/>
                  <a:gd name="T20" fmla="*/ 2147483647 w 688"/>
                  <a:gd name="T21" fmla="*/ 2147483647 h 688"/>
                  <a:gd name="T22" fmla="*/ 2147483647 w 688"/>
                  <a:gd name="T23" fmla="*/ 2147483647 h 688"/>
                  <a:gd name="T24" fmla="*/ 2147483647 w 688"/>
                  <a:gd name="T25" fmla="*/ 2147483647 h 688"/>
                  <a:gd name="T26" fmla="*/ 2147483647 w 688"/>
                  <a:gd name="T27" fmla="*/ 2147483647 h 688"/>
                  <a:gd name="T28" fmla="*/ 2147483647 w 688"/>
                  <a:gd name="T29" fmla="*/ 2147483647 h 688"/>
                  <a:gd name="T30" fmla="*/ 2147483647 w 688"/>
                  <a:gd name="T31" fmla="*/ 2147483647 h 688"/>
                  <a:gd name="T32" fmla="*/ 2147483647 w 688"/>
                  <a:gd name="T33" fmla="*/ 2147483647 h 688"/>
                  <a:gd name="T34" fmla="*/ 2147483647 w 688"/>
                  <a:gd name="T35" fmla="*/ 2147483647 h 688"/>
                  <a:gd name="T36" fmla="*/ 2147483647 w 688"/>
                  <a:gd name="T37" fmla="*/ 2147483647 h 688"/>
                  <a:gd name="T38" fmla="*/ 2147483647 w 688"/>
                  <a:gd name="T39" fmla="*/ 2147483647 h 688"/>
                  <a:gd name="T40" fmla="*/ 2147483647 w 688"/>
                  <a:gd name="T41" fmla="*/ 2147483647 h 688"/>
                  <a:gd name="T42" fmla="*/ 2147483647 w 688"/>
                  <a:gd name="T43" fmla="*/ 2147483647 h 688"/>
                  <a:gd name="T44" fmla="*/ 2147483647 w 688"/>
                  <a:gd name="T45" fmla="*/ 2147483647 h 688"/>
                  <a:gd name="T46" fmla="*/ 2147483647 w 688"/>
                  <a:gd name="T47" fmla="*/ 2147483647 h 688"/>
                  <a:gd name="T48" fmla="*/ 2147483647 w 688"/>
                  <a:gd name="T49" fmla="*/ 2147483647 h 688"/>
                  <a:gd name="T50" fmla="*/ 2147483647 w 688"/>
                  <a:gd name="T51" fmla="*/ 2147483647 h 688"/>
                  <a:gd name="T52" fmla="*/ 2147483647 w 688"/>
                  <a:gd name="T53" fmla="*/ 2147483647 h 688"/>
                  <a:gd name="T54" fmla="*/ 2147483647 w 688"/>
                  <a:gd name="T55" fmla="*/ 2147483647 h 688"/>
                  <a:gd name="T56" fmla="*/ 2147483647 w 688"/>
                  <a:gd name="T57" fmla="*/ 2147483647 h 688"/>
                  <a:gd name="T58" fmla="*/ 2147483647 w 688"/>
                  <a:gd name="T59" fmla="*/ 2147483647 h 688"/>
                  <a:gd name="T60" fmla="*/ 2147483647 w 688"/>
                  <a:gd name="T61" fmla="*/ 2147483647 h 688"/>
                  <a:gd name="T62" fmla="*/ 2147483647 w 688"/>
                  <a:gd name="T63" fmla="*/ 2147483647 h 688"/>
                  <a:gd name="T64" fmla="*/ 2147483647 w 688"/>
                  <a:gd name="T65" fmla="*/ 2147483647 h 688"/>
                  <a:gd name="T66" fmla="*/ 2147483647 w 688"/>
                  <a:gd name="T67" fmla="*/ 2147483647 h 688"/>
                  <a:gd name="T68" fmla="*/ 2147483647 w 688"/>
                  <a:gd name="T69" fmla="*/ 2147483647 h 688"/>
                  <a:gd name="T70" fmla="*/ 2147483647 w 688"/>
                  <a:gd name="T71" fmla="*/ 2147483647 h 688"/>
                  <a:gd name="T72" fmla="*/ 2147483647 w 688"/>
                  <a:gd name="T73" fmla="*/ 2147483647 h 688"/>
                  <a:gd name="T74" fmla="*/ 2147483647 w 688"/>
                  <a:gd name="T75" fmla="*/ 2147483647 h 688"/>
                  <a:gd name="T76" fmla="*/ 2147483647 w 688"/>
                  <a:gd name="T77" fmla="*/ 2147483647 h 688"/>
                  <a:gd name="T78" fmla="*/ 2147483647 w 688"/>
                  <a:gd name="T79" fmla="*/ 2147483647 h 688"/>
                  <a:gd name="T80" fmla="*/ 2147483647 w 688"/>
                  <a:gd name="T81" fmla="*/ 2147483647 h 688"/>
                  <a:gd name="T82" fmla="*/ 2147483647 w 688"/>
                  <a:gd name="T83" fmla="*/ 2147483647 h 688"/>
                  <a:gd name="T84" fmla="*/ 2147483647 w 688"/>
                  <a:gd name="T85" fmla="*/ 2147483647 h 688"/>
                  <a:gd name="T86" fmla="*/ 2147483647 w 688"/>
                  <a:gd name="T87" fmla="*/ 2147483647 h 688"/>
                  <a:gd name="T88" fmla="*/ 0 w 688"/>
                  <a:gd name="T89" fmla="*/ 2147483647 h 688"/>
                  <a:gd name="T90" fmla="*/ 2147483647 w 688"/>
                  <a:gd name="T91" fmla="*/ 2147483647 h 688"/>
                  <a:gd name="T92" fmla="*/ 2147483647 w 688"/>
                  <a:gd name="T93" fmla="*/ 2147483647 h 688"/>
                  <a:gd name="T94" fmla="*/ 2147483647 w 688"/>
                  <a:gd name="T95" fmla="*/ 2147483647 h 688"/>
                  <a:gd name="T96" fmla="*/ 2147483647 w 688"/>
                  <a:gd name="T97" fmla="*/ 2147483647 h 688"/>
                  <a:gd name="T98" fmla="*/ 2147483647 w 688"/>
                  <a:gd name="T99" fmla="*/ 2147483647 h 688"/>
                  <a:gd name="T100" fmla="*/ 2147483647 w 688"/>
                  <a:gd name="T101" fmla="*/ 2147483647 h 688"/>
                  <a:gd name="T102" fmla="*/ 2147483647 w 688"/>
                  <a:gd name="T103" fmla="*/ 2147483647 h 688"/>
                  <a:gd name="T104" fmla="*/ 2147483647 w 688"/>
                  <a:gd name="T105" fmla="*/ 2147483647 h 688"/>
                  <a:gd name="T106" fmla="*/ 2147483647 w 688"/>
                  <a:gd name="T107" fmla="*/ 2147483647 h 688"/>
                  <a:gd name="T108" fmla="*/ 2147483647 w 688"/>
                  <a:gd name="T109" fmla="*/ 2147483647 h 688"/>
                  <a:gd name="T110" fmla="*/ 2147483647 w 688"/>
                  <a:gd name="T111" fmla="*/ 2147483647 h 688"/>
                  <a:gd name="T112" fmla="*/ 2147483647 w 688"/>
                  <a:gd name="T113" fmla="*/ 2147483647 h 688"/>
                  <a:gd name="T114" fmla="*/ 2147483647 w 688"/>
                  <a:gd name="T115" fmla="*/ 2147483647 h 688"/>
                  <a:gd name="T116" fmla="*/ 2147483647 w 688"/>
                  <a:gd name="T117" fmla="*/ 2147483647 h 688"/>
                  <a:gd name="T118" fmla="*/ 2147483647 w 688"/>
                  <a:gd name="T119" fmla="*/ 2147483647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Verdana" pitchFamily="34" charset="0"/>
                </a:endParaRPr>
              </a:p>
            </p:txBody>
          </p:sp>
          <p:graphicFrame>
            <p:nvGraphicFramePr>
              <p:cNvPr id="1031" name="Object 60"/>
              <p:cNvGraphicFramePr>
                <a:graphicFrameLocks noChangeAspect="1"/>
              </p:cNvGraphicFramePr>
              <p:nvPr/>
            </p:nvGraphicFramePr>
            <p:xfrm>
              <a:off x="2256" y="1710"/>
              <a:ext cx="954" cy="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CorelDRAW" r:id="rId7" imgW="5960880" imgH="5605560" progId="">
                      <p:embed/>
                    </p:oleObj>
                  </mc:Choice>
                  <mc:Fallback>
                    <p:oleObj name="CorelDRAW" r:id="rId7" imgW="5960880" imgH="5605560" progId="">
                      <p:embed/>
                      <p:pic>
                        <p:nvPicPr>
                          <p:cNvPr id="0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lum bright="88000" contrast="-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1710"/>
                            <a:ext cx="954" cy="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6" name="WordArt 61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73152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algn="ctr"/>
            <a:r>
              <a:rPr lang="vi-VN" sz="4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đón quý thầy cô giáo</a:t>
            </a:r>
          </a:p>
        </p:txBody>
      </p:sp>
      <p:sp>
        <p:nvSpPr>
          <p:cNvPr id="1037" name="Text Box 62"/>
          <p:cNvSpPr txBox="1">
            <a:spLocks noChangeArrowheads="1"/>
          </p:cNvSpPr>
          <p:nvPr/>
        </p:nvSpPr>
        <p:spPr bwMode="auto">
          <a:xfrm>
            <a:off x="990600" y="4648200"/>
            <a:ext cx="8305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VỀ DỰ GIỜ LỚP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63"/>
          <p:cNvGraphicFramePr>
            <a:graphicFrameLocks noChangeAspect="1"/>
          </p:cNvGraphicFramePr>
          <p:nvPr/>
        </p:nvGraphicFramePr>
        <p:xfrm>
          <a:off x="3657600" y="3124200"/>
          <a:ext cx="236220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9" imgW="1035720" imgH="504720" progId="">
                  <p:embed/>
                </p:oleObj>
              </mc:Choice>
              <mc:Fallback>
                <p:oleObj r:id="rId9" imgW="1035720" imgH="50472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124200"/>
                        <a:ext cx="2362200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5" name="Picture 65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7800" y="3657600"/>
            <a:ext cx="2146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6" name="Picture 66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97700" y="1066800"/>
            <a:ext cx="21463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7" name="Picture 67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1295400"/>
            <a:ext cx="21463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68"/>
          <p:cNvGraphicFramePr>
            <a:graphicFrameLocks noChangeAspect="1"/>
          </p:cNvGraphicFramePr>
          <p:nvPr/>
        </p:nvGraphicFramePr>
        <p:xfrm>
          <a:off x="1179513" y="6248400"/>
          <a:ext cx="38496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12" imgW="4547520" imgH="524880" progId="">
                  <p:embed/>
                </p:oleObj>
              </mc:Choice>
              <mc:Fallback>
                <p:oleObj r:id="rId12" imgW="4547520" imgH="524880" progId="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6248400"/>
                        <a:ext cx="38496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9"/>
          <p:cNvGraphicFramePr>
            <a:graphicFrameLocks noChangeAspect="1"/>
          </p:cNvGraphicFramePr>
          <p:nvPr/>
        </p:nvGraphicFramePr>
        <p:xfrm>
          <a:off x="4953000" y="6172200"/>
          <a:ext cx="2895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14" imgW="4547520" imgH="524880" progId="">
                  <p:embed/>
                </p:oleObj>
              </mc:Choice>
              <mc:Fallback>
                <p:oleObj r:id="rId14" imgW="4547520" imgH="524880" progId="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72200"/>
                        <a:ext cx="2895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0"/>
          <p:cNvGraphicFramePr>
            <a:graphicFrameLocks noChangeAspect="1"/>
          </p:cNvGraphicFramePr>
          <p:nvPr/>
        </p:nvGraphicFramePr>
        <p:xfrm>
          <a:off x="4876800" y="2286000"/>
          <a:ext cx="9144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15" imgW="812880" imgH="1224000" progId="">
                  <p:embed/>
                </p:oleObj>
              </mc:Choice>
              <mc:Fallback>
                <p:oleObj r:id="rId15" imgW="812880" imgH="1224000" progId="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86000"/>
                        <a:ext cx="91440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1" name="Picture 71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3505200"/>
            <a:ext cx="2146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9" descr="Kết quả hình ảnh cho quả một h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42984"/>
            <a:ext cx="827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714348" y="1928802"/>
            <a:ext cx="7643866" cy="3429024"/>
          </a:xfrm>
          <a:prstGeom prst="irregularSeal1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giới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thiệu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loại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quả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mà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đã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chuẩn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bị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ctr"/>
            <a:endParaRPr lang="vi-V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5720" y="785794"/>
            <a:ext cx="8858280" cy="2390780"/>
          </a:xfrm>
          <a:prstGeom prst="ellipse">
            <a:avLst/>
          </a:prstGeom>
          <a:solidFill>
            <a:srgbClr val="00B05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rgbClr val="000099"/>
                </a:solidFill>
                <a:latin typeface="Times New Roman" pitchFamily="18" charset="0"/>
              </a:rPr>
              <a:t>TRÒ 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</a:rPr>
              <a:t>CHƠI ĐỐI MẶT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00496" y="3214686"/>
            <a:ext cx="107157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28596" y="4643446"/>
            <a:ext cx="8215370" cy="1428760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dirty="0"/>
          </a:p>
        </p:txBody>
      </p:sp>
      <p:sp>
        <p:nvSpPr>
          <p:cNvPr id="5" name="5-Point Star 4"/>
          <p:cNvSpPr/>
          <p:nvPr/>
        </p:nvSpPr>
        <p:spPr>
          <a:xfrm>
            <a:off x="4929190" y="71414"/>
            <a:ext cx="4000528" cy="142876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HẾT </a:t>
            </a:r>
            <a:r>
              <a:rPr lang="en-US" b="1" dirty="0" err="1" smtClean="0">
                <a:solidFill>
                  <a:schemeClr val="tx1"/>
                </a:solidFill>
              </a:rPr>
              <a:t>GiỜ</a:t>
            </a:r>
            <a:endParaRPr lang="vi-V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nimBg="1"/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DSCN4820ab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894275"/>
            <a:ext cx="2786082" cy="2363970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3230208776_6fdf890c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3853187"/>
            <a:ext cx="2714612" cy="2405058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papaya-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2" y="886141"/>
            <a:ext cx="2681294" cy="2538418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http://langlualanghoa.vnweblogs.com/gallery/5093/previews-med/Qua%20Vai%202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2" y="3853187"/>
            <a:ext cx="2676532" cy="2407139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819400" y="3353121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đủ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314700" y="618204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vải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096000" y="3424559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cam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375400" y="6182045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33CC"/>
                </a:solidFill>
              </a:rPr>
              <a:t>Quả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na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0" y="6182045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Quả hồng</a:t>
            </a:r>
          </a:p>
        </p:txBody>
      </p:sp>
      <p:pic>
        <p:nvPicPr>
          <p:cNvPr id="4" name="Picture 9" descr="78_11715888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0" y="924229"/>
            <a:ext cx="2683388" cy="2500330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-142908" y="3353121"/>
            <a:ext cx="31432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xoài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5858" name="Picture 5" descr="D:\HANH-DAY HOC\BIEU MAU CAP 1\HOC IN TEL\baigiang dientu lich su - khoa hoc 5\GALOP3\Tailieugiangdaytieuhoc\Dung chung\hoa luong tinh\hoa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9" y="933233"/>
            <a:ext cx="2857520" cy="2562764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00200" y="357166"/>
            <a:ext cx="5186378" cy="531834"/>
            <a:chOff x="1600200" y="357166"/>
            <a:chExt cx="5186378" cy="531834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600200" y="365125"/>
              <a:ext cx="3352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u="sng" dirty="0" err="1">
                  <a:latin typeface="Times New Roman" pitchFamily="18" charset="0"/>
                </a:rPr>
                <a:t>Tự</a:t>
              </a:r>
              <a:r>
                <a:rPr lang="en-US" sz="2800" u="sng" dirty="0">
                  <a:latin typeface="Times New Roman" pitchFamily="18" charset="0"/>
                </a:rPr>
                <a:t> </a:t>
              </a:r>
              <a:r>
                <a:rPr lang="en-US" sz="2800" u="sng" dirty="0" err="1">
                  <a:latin typeface="Times New Roman" pitchFamily="18" charset="0"/>
                </a:rPr>
                <a:t>nhiên</a:t>
              </a:r>
              <a:r>
                <a:rPr lang="en-US" sz="2800" u="sng" dirty="0">
                  <a:latin typeface="Times New Roman" pitchFamily="18" charset="0"/>
                </a:rPr>
                <a:t> </a:t>
              </a:r>
              <a:r>
                <a:rPr lang="en-US" sz="2800" u="sng" dirty="0" err="1">
                  <a:latin typeface="Times New Roman" pitchFamily="18" charset="0"/>
                </a:rPr>
                <a:t>xã</a:t>
              </a:r>
              <a:r>
                <a:rPr lang="en-US" sz="2800" u="sng" dirty="0">
                  <a:latin typeface="Times New Roman" pitchFamily="18" charset="0"/>
                </a:rPr>
                <a:t> </a:t>
              </a:r>
              <a:r>
                <a:rPr lang="en-US" sz="2800" u="sng" dirty="0" err="1">
                  <a:latin typeface="Times New Roman" pitchFamily="18" charset="0"/>
                </a:rPr>
                <a:t>hội</a:t>
              </a:r>
              <a:r>
                <a:rPr lang="en-US" sz="2800" u="sng" dirty="0">
                  <a:latin typeface="Times New Roman" pitchFamily="18" charset="0"/>
                </a:rPr>
                <a:t>:</a:t>
              </a:r>
              <a:r>
                <a:rPr lang="en-US" sz="28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433778" y="357166"/>
              <a:ext cx="3352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FF0000"/>
                  </a:solidFill>
                </a:rPr>
                <a:t>Quả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ap17166_1210127389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2714644" cy="2357454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vusua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928670"/>
            <a:ext cx="2786082" cy="2357454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57224" y="3286124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7894" name="Picture 6" descr="image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66354"/>
            <a:ext cx="2776526" cy="2234414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image_m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6190"/>
            <a:ext cx="2743200" cy="2328858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small_12100610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76648"/>
            <a:ext cx="2667000" cy="2438400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733800" y="3257552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vú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sữa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491318" y="3186114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</a:rPr>
              <a:t>Quả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mít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47688" y="5972196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sầu riêng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429000" y="611504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thanh long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010400" y="611504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điều</a:t>
            </a:r>
          </a:p>
        </p:txBody>
      </p:sp>
      <p:pic>
        <p:nvPicPr>
          <p:cNvPr id="37902" name="Picture 14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928670"/>
            <a:ext cx="2662238" cy="2295524"/>
          </a:xfrm>
          <a:prstGeom prst="rect">
            <a:avLst/>
          </a:prstGeom>
          <a:noFill/>
          <a:ln w="381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00200" y="365125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357166"/>
            <a:ext cx="5186378" cy="531834"/>
            <a:chOff x="1600200" y="357166"/>
            <a:chExt cx="5186378" cy="531834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600200" y="365125"/>
              <a:ext cx="3352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u="sng" dirty="0" err="1">
                  <a:latin typeface="Times New Roman" pitchFamily="18" charset="0"/>
                </a:rPr>
                <a:t>Tự</a:t>
              </a:r>
              <a:r>
                <a:rPr lang="en-US" sz="2800" u="sng" dirty="0">
                  <a:latin typeface="Times New Roman" pitchFamily="18" charset="0"/>
                </a:rPr>
                <a:t> </a:t>
              </a:r>
              <a:r>
                <a:rPr lang="en-US" sz="2800" u="sng" dirty="0" err="1">
                  <a:latin typeface="Times New Roman" pitchFamily="18" charset="0"/>
                </a:rPr>
                <a:t>nhiên</a:t>
              </a:r>
              <a:r>
                <a:rPr lang="en-US" sz="2800" u="sng" dirty="0">
                  <a:latin typeface="Times New Roman" pitchFamily="18" charset="0"/>
                </a:rPr>
                <a:t> </a:t>
              </a:r>
              <a:r>
                <a:rPr lang="en-US" sz="2800" u="sng" dirty="0" err="1">
                  <a:latin typeface="Times New Roman" pitchFamily="18" charset="0"/>
                </a:rPr>
                <a:t>xã</a:t>
              </a:r>
              <a:r>
                <a:rPr lang="en-US" sz="2800" u="sng" dirty="0">
                  <a:latin typeface="Times New Roman" pitchFamily="18" charset="0"/>
                </a:rPr>
                <a:t> </a:t>
              </a:r>
              <a:r>
                <a:rPr lang="en-US" sz="2800" u="sng" dirty="0" err="1">
                  <a:latin typeface="Times New Roman" pitchFamily="18" charset="0"/>
                </a:rPr>
                <a:t>hội</a:t>
              </a:r>
              <a:r>
                <a:rPr lang="en-US" sz="2800" u="sng" dirty="0">
                  <a:latin typeface="Times New Roman" pitchFamily="18" charset="0"/>
                </a:rPr>
                <a:t>:</a:t>
              </a:r>
              <a:r>
                <a:rPr lang="en-US" sz="28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433778" y="357166"/>
              <a:ext cx="3352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FF0000"/>
                  </a:solidFill>
                </a:rPr>
                <a:t>Quả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20" y="1714488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sắc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mùi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? 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928670"/>
            <a:ext cx="827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62706"/>
            <a:ext cx="762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7190" y="1857364"/>
            <a:ext cx="8643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9057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72" y="5000636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Em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hãy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biết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mỗi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thường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có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mấy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phần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? 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Chỉ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rõ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những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bộ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phận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đó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?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643438" y="2571744"/>
            <a:ext cx="4000528" cy="1857388"/>
          </a:xfrm>
          <a:prstGeom prst="wedgeEllipseCallout">
            <a:avLst>
              <a:gd name="adj1" fmla="val -29323"/>
              <a:gd name="adj2" fmla="val 758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ea typeface="Times" pitchFamily="34" charset="-93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ea typeface="Times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ea typeface="Times" pitchFamily="34" charset="-93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ea typeface="Times" pitchFamily="34" charset="-93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itchFamily="18" charset="0"/>
                <a:ea typeface="Times" pitchFamily="34" charset="-93"/>
                <a:cs typeface="Times New Roman" pitchFamily="18" charset="0"/>
              </a:rPr>
              <a:t>nhóm</a:t>
            </a:r>
            <a:endParaRPr lang="vi-VN" sz="4000" b="1" dirty="0">
              <a:solidFill>
                <a:srgbClr val="0033CC"/>
              </a:solidFill>
              <a:latin typeface="Times New Roman" pitchFamily="18" charset="0"/>
              <a:ea typeface="Times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12" descr="hieuptfood-papay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26987"/>
            <a:ext cx="6215106" cy="444528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Pictur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80" y="3219448"/>
            <a:ext cx="21224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Pictur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08" y="3933828"/>
            <a:ext cx="3113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18" y="4795846"/>
            <a:ext cx="4857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091518" y="4643446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067708" y="3857628"/>
            <a:ext cx="1219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 smtClean="0"/>
              <a:t>Thịt</a:t>
            </a:r>
            <a:endParaRPr lang="en-US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172480" y="3143248"/>
            <a:ext cx="6858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05546" y="5976959"/>
            <a:ext cx="1281098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14616" y="1214422"/>
            <a:ext cx="43434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bộ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phận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của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14616" y="1214422"/>
            <a:ext cx="43434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bộ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phận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của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dirty="0"/>
          </a:p>
        </p:txBody>
      </p:sp>
      <p:pic>
        <p:nvPicPr>
          <p:cNvPr id="16" name="Picture 3" descr="a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285992"/>
            <a:ext cx="4295210" cy="37147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ictur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648208"/>
            <a:ext cx="216694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Picture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000372"/>
            <a:ext cx="3157566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643702" y="2976562"/>
            <a:ext cx="928694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/>
              <a:t>Thịt</a:t>
            </a:r>
            <a:endParaRPr lang="en-US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800856" y="4572008"/>
            <a:ext cx="762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 dirty="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071802" y="6105548"/>
            <a:ext cx="2286016" cy="609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33CC"/>
            </a:solidFill>
          </a:ln>
          <a:effectLst/>
          <a:extLst/>
        </p:spPr>
        <p:txBody>
          <a:bodyPr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chuối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4" name="Picture 8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071678"/>
            <a:ext cx="5143536" cy="3789974"/>
          </a:xfrm>
          <a:prstGeom prst="rect">
            <a:avLst/>
          </a:prstGeom>
          <a:noFill/>
          <a:ln w="28575"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66" name="Picture 10" descr="Pictur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143247"/>
            <a:ext cx="3571900" cy="3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7" name="Picture 11" descr="Picture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2958" y="4643446"/>
            <a:ext cx="4314860" cy="39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57158" y="304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57158" y="4500570"/>
            <a:ext cx="7620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000628" y="5929330"/>
            <a:ext cx="2000264" cy="381000"/>
          </a:xfrm>
          <a:prstGeom prst="rect">
            <a:avLst/>
          </a:prstGeom>
          <a:solidFill>
            <a:srgbClr val="FFFF00"/>
          </a:solidFill>
          <a:ln>
            <a:solidFill>
              <a:srgbClr val="0033CC"/>
            </a:solidFill>
          </a:ln>
          <a:effectLst/>
          <a:extLst/>
        </p:spPr>
        <p:txBody>
          <a:bodyPr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đậu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514616" y="1214422"/>
            <a:ext cx="43434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bộ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phận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của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54" y="1142984"/>
            <a:ext cx="334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701217"/>
            <a:ext cx="335758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17" descr="1770_thanh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86058"/>
            <a:ext cx="2071702" cy="25717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uckhoedoisong.vn/Editor/assets/66/1291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786058"/>
            <a:ext cx="3143272" cy="25717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2" name="Picture 2" descr="http://bsdinhduong.vn/wp-content/uploads/2015/08/B%E1%BA%ADt-m%C3%AD-c%C3%A1ch-%C4%83n-qu%E1%BA%A3-l%E1%BB%B1u-chu%E1%BA%A9n-2-e14404511308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857496"/>
            <a:ext cx="2928958" cy="24193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8229600" cy="1096962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ý em cho là đúng nhất?</a:t>
            </a:r>
            <a:endParaRPr lang="en-US" sz="400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4413"/>
            <a:ext cx="8229600" cy="763587"/>
          </a:xfrm>
        </p:spPr>
        <p:txBody>
          <a:bodyPr/>
          <a:lstStyle/>
          <a:p>
            <a:pPr eaLnBrk="1" hangingPunct="1"/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83188" y="3048000"/>
            <a:ext cx="6062690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vệ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3188" y="3886200"/>
            <a:ext cx="6062690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83187" y="4876800"/>
            <a:ext cx="6174961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cung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cấp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dinh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dưỡng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378388" y="3886200"/>
            <a:ext cx="609600" cy="6096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B.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310438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7310438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7310438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7310438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7310438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310438" y="5618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0</a:t>
            </a:r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2438400" y="1096963"/>
            <a:ext cx="419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KIỂM TRA BÀI CŨ: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7386638" y="5618163"/>
            <a:ext cx="1223962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089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pic>
        <p:nvPicPr>
          <p:cNvPr id="18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 animBg="1"/>
      <p:bldP spid="5129" grpId="0" animBg="1"/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3086" grpId="0"/>
      <p:bldP spid="1004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54" y="1142984"/>
            <a:ext cx="334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701217"/>
            <a:ext cx="335758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0658" name="AutoShape 2" descr="Kết quả hình ảnh cho quả một h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0660" name="AutoShape 4" descr="Kết quả hình ảnh cho quả một h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0662" name="Picture 6" descr="Kết quả hình ảnh cho quả một hạ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643182"/>
            <a:ext cx="3071834" cy="26432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0664" name="Picture 8" descr="http://images.alobacsi.vn/Images/Uploaded/Share/2012/01/19/che-bien-qua-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2786082" cy="2786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0666" name="Picture 10" descr="http://images.ndh.vn/Images/Uploaded/Share/2014/03/12/chon-hoa-qu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571744"/>
            <a:ext cx="2857520" cy="27812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54" y="1142984"/>
            <a:ext cx="334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701217"/>
            <a:ext cx="335758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0658" name="AutoShape 2" descr="Kết quả hình ảnh cho quả một h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0660" name="AutoShape 4" descr="Kết quả hình ảnh cho quả một h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86018" name="Picture 2" descr="http://www.bachkhoatrithuc.vn/data/catalogues/113/633507609011453750/633507609011453750_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3214710" cy="26432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6022" name="Picture 6" descr="http://streaming1.danviet.vn/upload/3-2015/images/2015-07-08/1436815477-txewoi_fj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86058"/>
            <a:ext cx="285748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blogcaycanh.vn/files/large/be3c18123efd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58114" cy="4518632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54" y="1000108"/>
            <a:ext cx="334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6130373"/>
            <a:ext cx="335758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nằm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ngoài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62706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7190" y="1857364"/>
            <a:ext cx="8643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16" y="29057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74" y="3500438"/>
            <a:ext cx="864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Mỗi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thường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mấy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phần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Đó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những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phần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nào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7174" y="3500438"/>
            <a:ext cx="8643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Mỗi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thường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3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phần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Một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số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chỉ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hoặc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6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62706"/>
            <a:ext cx="798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7190" y="1857364"/>
            <a:ext cx="8643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16" y="29057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74" y="3500438"/>
            <a:ext cx="8643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Mỗi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thường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3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phần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Một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số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chỉ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hoặc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0054" y="4572008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Ích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lợi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44" y="78579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Ích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lợi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3000364" y="142852"/>
            <a:ext cx="3300426" cy="57150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ăn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tươi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53" name="Picture 17" descr="1770_thanh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90434"/>
            <a:ext cx="3929090" cy="287761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390534606_cc863cf9a1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822138"/>
            <a:ext cx="3729816" cy="29640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TraiCay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891490"/>
            <a:ext cx="3929090" cy="28950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suckhoedoisong.vn/Editor/assets/66/12910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929066"/>
            <a:ext cx="3729816" cy="27802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uoingon.info/upload/tin-tuc/tin-tuc-1375684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4482"/>
            <a:ext cx="4648200" cy="4648200"/>
          </a:xfrm>
          <a:prstGeom prst="rect">
            <a:avLst/>
          </a:prstGeom>
          <a:noFill/>
        </p:spPr>
      </p:pic>
      <p:pic>
        <p:nvPicPr>
          <p:cNvPr id="48132" name="Picture 4" descr="http://giamcan24h.com/getattachment/40a6174a-a1ee-4d31-a7b5-13880b1fa10d/trai-cay-giam-beo-%281%29.jpg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66882"/>
            <a:ext cx="48006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8" y="495296"/>
            <a:ext cx="376238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ăn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tươi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9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12" descr="010820071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4" y="214290"/>
            <a:ext cx="4000528" cy="2857520"/>
          </a:xfrm>
        </p:spPr>
      </p:pic>
      <p:pic>
        <p:nvPicPr>
          <p:cNvPr id="41988" name="Picture 13" descr="IMG_4141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4" y="3571876"/>
            <a:ext cx="4000496" cy="2786082"/>
          </a:xfrm>
        </p:spPr>
      </p:pic>
      <p:pic>
        <p:nvPicPr>
          <p:cNvPr id="41990" name="Picture 15" descr="mut02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2" y="3571876"/>
            <a:ext cx="3985082" cy="2714644"/>
          </a:xfrm>
        </p:spPr>
      </p:pic>
      <p:pic>
        <p:nvPicPr>
          <p:cNvPr id="172053" name="Picture 21" descr="day chuyen vinami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3886200" cy="2857520"/>
          </a:xfrm>
          <a:noFill/>
        </p:spPr>
      </p:pic>
      <p:sp>
        <p:nvSpPr>
          <p:cNvPr id="41994" name="Date Placeholder 9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3F2FB3-CC3D-42CE-9ACD-E2FC874B0B08}" type="datetime10">
              <a:rPr lang="en-US" sz="1400">
                <a:latin typeface="Arial" panose="020B0604020202020204" pitchFamily="34" charset="0"/>
              </a:rPr>
              <a:pPr eaLnBrk="1" hangingPunct="1"/>
              <a:t>10:06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5143504" y="2957514"/>
            <a:ext cx="3581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Mứt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chuối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nho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khô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5857884" y="6248400"/>
            <a:ext cx="29718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Mứt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dừa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trần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14348" y="6248400"/>
            <a:ext cx="22860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Chuối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khô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071538" y="3000372"/>
            <a:ext cx="1428760" cy="5715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dirty="0" err="1" smtClean="0">
                <a:solidFill>
                  <a:srgbClr val="FF3300"/>
                </a:solidFill>
              </a:rPr>
              <a:t>Mít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khô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3" name="Picture 9" descr="Nuoc%20hoa%20qua%20e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44" y="3679847"/>
            <a:ext cx="5715040" cy="2963863"/>
          </a:xfrm>
          <a:ln w="28575">
            <a:solidFill>
              <a:schemeClr val="tx2"/>
            </a:solidFill>
          </a:ln>
        </p:spPr>
      </p:pic>
      <p:pic>
        <p:nvPicPr>
          <p:cNvPr id="169996" name="Picture 12" descr="number1ht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28" y="904876"/>
            <a:ext cx="5778500" cy="2667000"/>
          </a:xfrm>
          <a:ln w="28575">
            <a:solidFill>
              <a:schemeClr val="tx2"/>
            </a:solidFill>
          </a:ln>
        </p:spPr>
      </p:pic>
      <p:pic>
        <p:nvPicPr>
          <p:cNvPr id="169999" name="Picture 15" descr="206161035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3702" y="4214818"/>
            <a:ext cx="2000264" cy="2151063"/>
          </a:xfrm>
          <a:ln w="28575">
            <a:solidFill>
              <a:schemeClr val="tx2"/>
            </a:solidFill>
          </a:ln>
        </p:spPr>
      </p:pic>
      <p:pic>
        <p:nvPicPr>
          <p:cNvPr id="170000" name="Picture 16" descr="fcga56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792" y="1000108"/>
            <a:ext cx="2106612" cy="2573338"/>
          </a:xfrm>
          <a:ln w="28575">
            <a:solidFill>
              <a:schemeClr val="tx2"/>
            </a:solidFill>
          </a:ln>
        </p:spPr>
      </p:pic>
      <p:sp>
        <p:nvSpPr>
          <p:cNvPr id="44039" name="Date Placeholder 6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F24F7E-E88F-4237-AA2C-7D995483DCC3}" type="datetime10">
              <a:rPr lang="en-US" sz="1400">
                <a:latin typeface="Arial" panose="020B0604020202020204" pitchFamily="34" charset="0"/>
              </a:rPr>
              <a:pPr eaLnBrk="1" hangingPunct="1"/>
              <a:t>10:06</a:t>
            </a:fld>
            <a:endParaRPr lang="en-US" sz="1400">
              <a:latin typeface="Arial" panose="020B0604020202020204" pitchFamily="34" charset="0"/>
            </a:endParaRPr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142876" y="104756"/>
            <a:ext cx="8929718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r>
              <a:rPr lang="en-US" dirty="0" err="1">
                <a:solidFill>
                  <a:srgbClr val="FF0000"/>
                </a:solidFill>
              </a:rPr>
              <a:t>Quả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mứt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hoặc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rô</a:t>
            </a:r>
            <a:r>
              <a:rPr lang="en-US" dirty="0">
                <a:solidFill>
                  <a:srgbClr val="FF0000"/>
                </a:solidFill>
              </a:rPr>
              <a:t> hay </a:t>
            </a:r>
            <a:r>
              <a:rPr lang="en-US" dirty="0" err="1">
                <a:solidFill>
                  <a:srgbClr val="FF0000"/>
                </a:solidFill>
              </a:rPr>
              <a:t>đóng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hộp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57200" y="1341438"/>
            <a:ext cx="8229600" cy="1096962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ý em cho là đúng nhất?</a:t>
            </a:r>
            <a:endParaRPr lang="en-US" sz="400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4413"/>
            <a:ext cx="8229600" cy="7635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loài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eaLnBrk="1" hangingPunct="1"/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8400" y="3048000"/>
            <a:ext cx="4114800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Hình dạng.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0" y="3886200"/>
            <a:ext cx="4114800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mùi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hương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4876800"/>
            <a:ext cx="41910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2 ý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209800" y="4800600"/>
            <a:ext cx="609600" cy="5334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C.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462838" y="5237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7462838" y="5237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7462838" y="5237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7462838" y="5237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7462838" y="5237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462838" y="5237163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0</a:t>
            </a:r>
          </a:p>
        </p:txBody>
      </p:sp>
      <p:sp>
        <p:nvSpPr>
          <p:cNvPr id="4110" name="Text Box 17"/>
          <p:cNvSpPr txBox="1">
            <a:spLocks noChangeArrowheads="1"/>
          </p:cNvSpPr>
          <p:nvPr/>
        </p:nvSpPr>
        <p:spPr bwMode="auto">
          <a:xfrm>
            <a:off x="2438400" y="1096963"/>
            <a:ext cx="419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KIỂM TRA BÀI CŨ: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7539038" y="5237163"/>
            <a:ext cx="1223962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pic>
        <p:nvPicPr>
          <p:cNvPr id="4114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5129" grpId="0" animBg="1"/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1004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img1337oq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0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 descr="http://vnexpress.net/Files/Subject/3B/A0/37/A4/34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0"/>
            <a:ext cx="302896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rau%20q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4429124" cy="3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MamNguQ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3000372"/>
            <a:ext cx="4454337" cy="3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 descr="atv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43042" y="71438"/>
            <a:ext cx="5715040" cy="642918"/>
          </a:xfr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anchorCtr="1">
            <a:normAutofit/>
          </a:bodyPr>
          <a:lstStyle/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9" name="Picture 9" descr="kh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4000504"/>
            <a:ext cx="3143240" cy="2819400"/>
          </a:xfrm>
        </p:spPr>
      </p:pic>
      <p:pic>
        <p:nvPicPr>
          <p:cNvPr id="267268" name="Picture 4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5" descr="bau t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1" name="Picture 7" descr="ch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Date Placeholder 7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ADF083-4DAE-44E2-8454-FA65DE0C76C1}" type="datetime10">
              <a:rPr lang="en-US" sz="1400">
                <a:latin typeface="Arial" panose="020B0604020202020204" pitchFamily="34" charset="0"/>
              </a:rPr>
              <a:pPr eaLnBrk="1" hangingPunct="1"/>
              <a:t>10:06</a:t>
            </a:fld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46089" name="Picture 2" descr="D:\HANH-DAY HOC\BIEU MAU CAP 1\HOC IN TEL\baigiang dientu lich su - khoa hoc 5\GALOP3\Tailieugiangdaytieuhoc\Dung chung\hinh anh\cachu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00504"/>
            <a:ext cx="2971800" cy="278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3" descr="D:\HANH-DAY HOC\BIEU MAU CAP 1\HOC IN TEL\baigiang dientu lich su - khoa hoc 5\GALOP3\Tailieugiangdaytieuhoc\Dung chung\hinh anh\hoaqu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00504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76352"/>
            <a:ext cx="4000528" cy="2724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2"/>
            <a:ext cx="3733800" cy="2724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7158" y="4343400"/>
            <a:ext cx="87868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đậu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phộng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đậu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đỏ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đậu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xanh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đậu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đen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vừng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ta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33CC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71604" y="415333"/>
            <a:ext cx="5286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ép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dầu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24673" cy="4550304"/>
          </a:xfrm>
          <a:prstGeom prst="rect">
            <a:avLst/>
          </a:prstGeom>
          <a:noFill/>
        </p:spPr>
      </p:pic>
      <p:pic>
        <p:nvPicPr>
          <p:cNvPr id="1028" name="Picture 4" descr="http://giadinh.vcmedia.vn/Images/Uploaded/Share/2009/09/30/qu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" y="257188"/>
            <a:ext cx="4419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08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28794" y="71414"/>
            <a:ext cx="59293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Một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trồng</a:t>
            </a:r>
            <a:r>
              <a:rPr lang="en-US" b="1" dirty="0" smtClean="0">
                <a:solidFill>
                  <a:srgbClr val="FF0000"/>
                </a:solidFill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</a:rPr>
              <a:t>miền</a:t>
            </a:r>
            <a:r>
              <a:rPr lang="en-US" b="1" dirty="0" smtClean="0">
                <a:solidFill>
                  <a:srgbClr val="FF0000"/>
                </a:solidFill>
              </a:rPr>
              <a:t> Nam: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7891" name="Picture 3" descr="ap17166_1210127389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vusuat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124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43000" y="3200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nho</a:t>
            </a:r>
          </a:p>
        </p:txBody>
      </p:sp>
      <p:pic>
        <p:nvPicPr>
          <p:cNvPr id="37894" name="Picture 6" descr="image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image_m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small_12100610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667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733800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vú sữa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477000" y="3200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</a:rPr>
              <a:t>Quả mít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04800" y="640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sầu riêng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429000" y="6400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thanh long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010400" y="6400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Quả điều</a:t>
            </a:r>
          </a:p>
        </p:txBody>
      </p:sp>
      <p:pic>
        <p:nvPicPr>
          <p:cNvPr id="37902" name="Picture 14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590800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  <p:bldP spid="37897" grpId="0"/>
      <p:bldP spid="37898" grpId="0"/>
      <p:bldP spid="37899" grpId="0"/>
      <p:bldP spid="37900" grpId="0"/>
      <p:bldP spid="379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71546"/>
            <a:ext cx="741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7190" y="1571612"/>
            <a:ext cx="8643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16" y="2500306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74" y="3000372"/>
            <a:ext cx="8643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Mỗi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thường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3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phần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Một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số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chỉ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hoặc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0054" y="400050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Ích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lợi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7158" y="4572008"/>
            <a:ext cx="83439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thường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dùng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để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ăn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tươi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làm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rau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trong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bữa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cơm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ép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dầu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quả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thường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dùng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để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trang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trí</a:t>
            </a:r>
            <a:r>
              <a:rPr lang="en-US" dirty="0" smtClean="0">
                <a:cs typeface="Times New Roman" panose="02020603050405020304" pitchFamily="18" charset="0"/>
              </a:rPr>
              <a:t>,… </a:t>
            </a:r>
            <a:r>
              <a:rPr lang="en-US" dirty="0" err="1">
                <a:cs typeface="Times New Roman" panose="02020603050405020304" pitchFamily="18" charset="0"/>
              </a:rPr>
              <a:t>Ngoài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ra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muốn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bảo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quản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loại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lâu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hơn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người</a:t>
            </a:r>
            <a:r>
              <a:rPr lang="en-US" dirty="0">
                <a:cs typeface="Times New Roman" panose="02020603050405020304" pitchFamily="18" charset="0"/>
              </a:rPr>
              <a:t> ta </a:t>
            </a:r>
            <a:r>
              <a:rPr lang="en-US" dirty="0" err="1">
                <a:cs typeface="Times New Roman" panose="02020603050405020304" pitchFamily="18" charset="0"/>
              </a:rPr>
              <a:t>có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thể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chế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biến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thành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mứt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hoặc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đóng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hộp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86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52600" y="76200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3600" i="1">
              <a:solidFill>
                <a:srgbClr val="000000"/>
              </a:solidFill>
              <a:latin typeface=".VnCommercial Script" pitchFamily="34" charset="0"/>
            </a:endParaRPr>
          </a:p>
        </p:txBody>
      </p:sp>
      <p:pic>
        <p:nvPicPr>
          <p:cNvPr id="68620" name="Time Lapse of Plants Growing_1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786190"/>
            <a:ext cx="3857652" cy="23574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8" name="Time lapse radish seeds sprouting, top and roots growing_1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38" y="1428736"/>
            <a:ext cx="3786214" cy="2214578"/>
          </a:xfrm>
          <a:ln w="762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5400700" y="1571612"/>
            <a:ext cx="3100390" cy="4714908"/>
            <a:chOff x="120" y="192"/>
            <a:chExt cx="5520" cy="4256"/>
          </a:xfrm>
        </p:grpSpPr>
        <p:pic>
          <p:nvPicPr>
            <p:cNvPr id="68622" name="Picture 14" descr="cay moi moc tu ha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92"/>
              <a:ext cx="5520" cy="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2255" y="3745"/>
              <a:ext cx="1250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4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04800" y="6053159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</a:rPr>
              <a:t>Khi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gặp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điều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kiện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thích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hợp</a:t>
            </a:r>
            <a:r>
              <a:rPr lang="en-US" b="1" dirty="0">
                <a:solidFill>
                  <a:srgbClr val="0033CC"/>
                </a:solidFill>
              </a:rPr>
              <a:t>, </a:t>
            </a:r>
            <a:r>
              <a:rPr lang="en-US" b="1" dirty="0" err="1">
                <a:solidFill>
                  <a:srgbClr val="0033CC"/>
                </a:solidFill>
              </a:rPr>
              <a:t>hạt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sẽ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mọc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thành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cây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mới</a:t>
            </a:r>
            <a:r>
              <a:rPr lang="en-US" b="1" dirty="0" smtClean="0">
                <a:solidFill>
                  <a:srgbClr val="0033CC"/>
                </a:solidFill>
              </a:rPr>
              <a:t>.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4348" y="6053159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</a:rPr>
              <a:t>Khi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gặp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điều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kiện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thích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hợp</a:t>
            </a:r>
            <a:r>
              <a:rPr lang="en-US" b="1" dirty="0">
                <a:solidFill>
                  <a:srgbClr val="0033CC"/>
                </a:solidFill>
              </a:rPr>
              <a:t>, </a:t>
            </a:r>
            <a:r>
              <a:rPr lang="en-US" b="1" dirty="0" err="1">
                <a:solidFill>
                  <a:srgbClr val="0033CC"/>
                </a:solidFill>
              </a:rPr>
              <a:t>hạt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sẽ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như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thế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nào</a:t>
            </a:r>
            <a:r>
              <a:rPr lang="en-US" b="1" dirty="0" smtClean="0">
                <a:solidFill>
                  <a:srgbClr val="0033CC"/>
                </a:solidFill>
              </a:rPr>
              <a:t>?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8"/>
                </p:tgtEl>
              </p:cMediaNode>
            </p:video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20"/>
                </p:tgtEl>
              </p:cMediaNode>
            </p:video>
          </p:childTnLst>
        </p:cTn>
      </p:par>
    </p:tnLst>
    <p:bldLst>
      <p:bldP spid="68624" grpId="0"/>
      <p:bldP spid="14" grpId="0"/>
      <p:bldP spid="1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72" y="1142984"/>
            <a:ext cx="2500298" cy="11430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357430"/>
            <a:ext cx="8115328" cy="2400304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nhiều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loại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chúng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dạng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kích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thước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màu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sắc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mùi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vị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thường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3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phần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thịt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chỉ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thịt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gặp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điều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kiện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hạt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sẽ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mọc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mới</a:t>
            </a:r>
            <a:r>
              <a:rPr 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643834" y="5715016"/>
            <a:ext cx="1214446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24068" y="642918"/>
            <a:ext cx="5091138" cy="3258180"/>
            <a:chOff x="2124068" y="642918"/>
            <a:chExt cx="5091138" cy="3258180"/>
          </a:xfrm>
        </p:grpSpPr>
        <p:graphicFrame>
          <p:nvGraphicFramePr>
            <p:cNvPr id="3074" name="Object 63"/>
            <p:cNvGraphicFramePr>
              <a:graphicFrameLocks noChangeAspect="1"/>
            </p:cNvGraphicFramePr>
            <p:nvPr/>
          </p:nvGraphicFramePr>
          <p:xfrm>
            <a:off x="2124068" y="1071546"/>
            <a:ext cx="5091138" cy="2829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r:id="rId4" imgW="1035720" imgH="504720" progId="">
                    <p:embed/>
                  </p:oleObj>
                </mc:Choice>
                <mc:Fallback>
                  <p:oleObj r:id="rId4" imgW="1035720" imgH="504720" progId="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4068" y="1071546"/>
                          <a:ext cx="5091138" cy="28295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786050" y="642918"/>
              <a:ext cx="214314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dirty="0" smtClean="0">
                  <a:solidFill>
                    <a:srgbClr val="FC2CC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572000" y="1285860"/>
              <a:ext cx="2357454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dirty="0" smtClean="0">
                  <a:solidFill>
                    <a:srgbClr val="FC2CC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071538" y="4286256"/>
            <a:ext cx="6715172" cy="185738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+mj-lt"/>
              </a:rPr>
              <a:t>CON SỐ MAY MẮN</a:t>
            </a:r>
            <a:endParaRPr lang="vi-VN" sz="4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4348" y="1285860"/>
            <a:ext cx="2143140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5" name="Oval 6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00826" y="1214422"/>
            <a:ext cx="2143140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.VnTime" pitchFamily="34" charset="0"/>
              </a:rPr>
              <a:t>3</a:t>
            </a:r>
            <a:endParaRPr lang="en-US" sz="9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6" name="Oval 6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71868" y="1285860"/>
            <a:ext cx="2143140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.VnTime" pitchFamily="34" charset="0"/>
              </a:rPr>
              <a:t>2</a:t>
            </a:r>
            <a:endParaRPr lang="en-US" sz="9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7" name="Oval 6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2910" y="5000636"/>
            <a:ext cx="2143140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.VnTime" pitchFamily="34" charset="0"/>
              </a:rPr>
              <a:t>7</a:t>
            </a:r>
            <a:endParaRPr lang="en-US" sz="9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8" name="Oval 6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4348" y="3143248"/>
            <a:ext cx="2143140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.VnTime" pitchFamily="34" charset="0"/>
              </a:rPr>
              <a:t>4</a:t>
            </a:r>
            <a:endParaRPr lang="en-US" sz="9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9" name="Oval 6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571868" y="3143248"/>
            <a:ext cx="2143140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.VnTime" pitchFamily="34" charset="0"/>
              </a:rPr>
              <a:t>5</a:t>
            </a:r>
            <a:endParaRPr lang="en-US" sz="9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10" name="Oval 6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571868" y="5000636"/>
            <a:ext cx="2143140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.VnTime" pitchFamily="34" charset="0"/>
              </a:rPr>
              <a:t>8</a:t>
            </a:r>
            <a:endParaRPr lang="en-US" sz="9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11" name="Oval 6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500826" y="4929198"/>
            <a:ext cx="2071702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.VnTime" pitchFamily="34" charset="0"/>
              </a:rPr>
              <a:t>9</a:t>
            </a:r>
            <a:endParaRPr lang="en-US" sz="9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12" name="Oval 6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00826" y="3071810"/>
            <a:ext cx="2143140" cy="1785950"/>
          </a:xfrm>
          <a:prstGeom prst="ellipse">
            <a:avLst/>
          </a:prstGeom>
          <a:solidFill>
            <a:srgbClr val="00CC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.VnTime" pitchFamily="34" charset="0"/>
              </a:rPr>
              <a:t>6</a:t>
            </a:r>
            <a:endParaRPr lang="en-US" sz="9600" b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57290" y="214290"/>
            <a:ext cx="6715172" cy="100013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+mj-lt"/>
              </a:rPr>
              <a:t>CON SỐ MAY MẮN</a:t>
            </a:r>
            <a:endParaRPr lang="vi-VN" sz="4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57200" y="1341438"/>
            <a:ext cx="8229600" cy="1096962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ý em cho là đúng nhất?</a:t>
            </a:r>
            <a:endParaRPr lang="en-US" sz="400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4413"/>
            <a:ext cx="8229600" cy="763587"/>
          </a:xfrm>
        </p:spPr>
        <p:txBody>
          <a:bodyPr/>
          <a:lstStyle/>
          <a:p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3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dùng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eaLnBrk="1" hangingPunct="1"/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8400" y="3048000"/>
            <a:ext cx="5205434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0" y="3886200"/>
            <a:ext cx="5205434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ướp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chè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399" y="4876800"/>
            <a:ext cx="5301831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 2 ý </a:t>
            </a:r>
            <a:r>
              <a:rPr lang="en-US" sz="2400" b="1" dirty="0" err="1" smtClean="0">
                <a:solidFill>
                  <a:srgbClr val="000099"/>
                </a:solidFill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209800" y="4800600"/>
            <a:ext cx="609600" cy="5334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C.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462838" y="5565797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7462838" y="5565797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7462838" y="5565797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7462838" y="5565797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7462838" y="5565797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462838" y="5565797"/>
            <a:ext cx="990600" cy="9144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latin typeface="Times New Roman" pitchFamily="18" charset="0"/>
                <a:cs typeface="+mn-cs"/>
              </a:rPr>
              <a:t>0</a:t>
            </a:r>
          </a:p>
        </p:txBody>
      </p:sp>
      <p:sp>
        <p:nvSpPr>
          <p:cNvPr id="4110" name="Text Box 17"/>
          <p:cNvSpPr txBox="1">
            <a:spLocks noChangeArrowheads="1"/>
          </p:cNvSpPr>
          <p:nvPr/>
        </p:nvSpPr>
        <p:spPr bwMode="auto">
          <a:xfrm>
            <a:off x="2438400" y="1096963"/>
            <a:ext cx="419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KIỂM TRA BÀI CŨ: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7539038" y="5565797"/>
            <a:ext cx="1223962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pic>
        <p:nvPicPr>
          <p:cNvPr id="4114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5129" grpId="0" animBg="1"/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1004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0100" y="1357298"/>
            <a:ext cx="6643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/>
              <a:t>Mình tròn tròn áo xanh tươi</a:t>
            </a:r>
            <a:br>
              <a:rPr lang="vi-VN" sz="3200" dirty="0" smtClean="0"/>
            </a:br>
            <a:r>
              <a:rPr lang="vi-VN" sz="3200" dirty="0" smtClean="0"/>
              <a:t>Ở trong chứa nước ai ơi ngọt ngào</a:t>
            </a:r>
            <a:br>
              <a:rPr lang="vi-VN" sz="3200" dirty="0" smtClean="0"/>
            </a:br>
            <a:r>
              <a:rPr lang="vi-VN" sz="3200" dirty="0" smtClean="0"/>
              <a:t>Đục ra rồi hãy uống vào</a:t>
            </a:r>
            <a:br>
              <a:rPr lang="vi-VN" sz="3200" dirty="0" smtClean="0"/>
            </a:br>
            <a:r>
              <a:rPr lang="vi-VN" sz="3200" dirty="0" smtClean="0"/>
              <a:t>Làm nước giải khát ôi sao lạ kỳ!</a:t>
            </a:r>
            <a:br>
              <a:rPr lang="vi-VN" sz="3200" dirty="0" smtClean="0"/>
            </a:br>
            <a:r>
              <a:rPr lang="vi-VN" sz="3200" dirty="0" smtClean="0"/>
              <a:t>                                       Là quả gì?</a:t>
            </a:r>
            <a:endParaRPr lang="vi-VN" sz="3200" dirty="0"/>
          </a:p>
        </p:txBody>
      </p:sp>
      <p:pic>
        <p:nvPicPr>
          <p:cNvPr id="18" name="Picture 4" descr="http://duaxiem.net/wp-content/uploads/2012/07/du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86190"/>
            <a:ext cx="3000376" cy="28465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68" y="1428736"/>
            <a:ext cx="6643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Thân dài nhiều áo bọc quanh</a:t>
            </a:r>
            <a:br>
              <a:rPr lang="vi-VN" dirty="0" smtClean="0"/>
            </a:br>
            <a:r>
              <a:rPr lang="vi-VN" dirty="0" smtClean="0"/>
              <a:t>Hàm răng tăm tắp xếp hàng cạnh nhau.</a:t>
            </a:r>
            <a:br>
              <a:rPr lang="vi-VN" dirty="0" smtClean="0"/>
            </a:br>
            <a:r>
              <a:rPr lang="vi-VN" dirty="0" smtClean="0"/>
              <a:t>                                                     Là quả gì?</a:t>
            </a:r>
            <a:endParaRPr lang="vi-VN" dirty="0"/>
          </a:p>
        </p:txBody>
      </p:sp>
      <p:pic>
        <p:nvPicPr>
          <p:cNvPr id="88066" name="Picture 2" descr="Kết quả hình ảnh cho quả bắ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3214686"/>
            <a:ext cx="4521555" cy="292895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48" y="1500174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Trái gì đỏ tựa bông hồng</a:t>
            </a:r>
            <a:br>
              <a:rPr lang="vi-VN" dirty="0" smtClean="0"/>
            </a:br>
            <a:r>
              <a:rPr lang="vi-VN" dirty="0" smtClean="0"/>
              <a:t>Trong trắng, có đốm đen trông như mè?</a:t>
            </a:r>
            <a:br>
              <a:rPr lang="vi-VN" dirty="0" smtClean="0"/>
            </a:br>
            <a:r>
              <a:rPr lang="vi-VN" dirty="0" smtClean="0"/>
              <a:t>                                                                 Là quả gì?  </a:t>
            </a:r>
            <a:endParaRPr lang="vi-VN" dirty="0"/>
          </a:p>
        </p:txBody>
      </p:sp>
      <p:sp>
        <p:nvSpPr>
          <p:cNvPr id="91138" name="AutoShape 2" descr="Kết quả hình ảnh cho quả thanh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1140" name="Picture 4" descr="http://megafun.vn/dataimages/201404/original/images1118447_thanh_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4857784" cy="3643338"/>
          </a:xfrm>
          <a:prstGeom prst="rect">
            <a:avLst/>
          </a:prstGeom>
          <a:noFill/>
        </p:spPr>
      </p:pic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8" name="AutoShape 2" descr="Kết quả hình ảnh cho quả thanh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428728" y="1142984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Mình vàng lại mặc áo vàng</a:t>
            </a:r>
            <a:br>
              <a:rPr lang="vi-VN" dirty="0" smtClean="0"/>
            </a:br>
            <a:r>
              <a:rPr lang="vi-VN" dirty="0" smtClean="0"/>
              <a:t>Đi ra ngoài đàng ai cũng muốn hôn</a:t>
            </a:r>
            <a:br>
              <a:rPr lang="vi-VN" dirty="0" smtClean="0"/>
            </a:br>
            <a:r>
              <a:rPr lang="vi-VN" dirty="0" smtClean="0"/>
              <a:t>Béo tròn mặc áo vàng tươi</a:t>
            </a:r>
            <a:br>
              <a:rPr lang="vi-VN" dirty="0" smtClean="0"/>
            </a:br>
            <a:r>
              <a:rPr lang="vi-VN" dirty="0" smtClean="0"/>
              <a:t>Ngày xưa từng có ai người ở trong</a:t>
            </a:r>
            <a:br>
              <a:rPr lang="vi-VN" dirty="0" smtClean="0"/>
            </a:br>
            <a:r>
              <a:rPr lang="vi-VN" dirty="0" smtClean="0"/>
              <a:t>                                                          Là quả gì? </a:t>
            </a:r>
            <a:endParaRPr lang="vi-VN" dirty="0"/>
          </a:p>
        </p:txBody>
      </p:sp>
      <p:pic>
        <p:nvPicPr>
          <p:cNvPr id="92162" name="Picture 2" descr="http://img1.drhaile.vn/images/tri-nam-theo-cach-dan-gian-voi-3-cach-don-gi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357562"/>
            <a:ext cx="4429156" cy="3321868"/>
          </a:xfrm>
          <a:prstGeom prst="rect">
            <a:avLst/>
          </a:prstGeom>
          <a:noFill/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29653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6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2928958" cy="26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7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1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29935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https://encrypted-tbn2.gstatic.com/images?q=tbn:ANd9GcTQTfoUOTcNlWrFR-cw2TLFtNUXjC7Ev696mBQzPOl63rfNWi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71744"/>
            <a:ext cx="2786082" cy="2082904"/>
          </a:xfrm>
          <a:prstGeom prst="rect">
            <a:avLst/>
          </a:prstGeom>
          <a:noFill/>
        </p:spPr>
      </p:pic>
      <p:sp>
        <p:nvSpPr>
          <p:cNvPr id="8" name="Right Arrow 7">
            <a:hlinkClick r:id="rId5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 choi am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29653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6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2928958" cy="26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7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1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29935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s://encrypted-tbn1.gstatic.com/images?q=tbn:ANd9GcQ6MtzbjE8Z0sU_t9MkbSVqYeVe7cPwdngjxYjfHp6F8KzUoG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500306"/>
            <a:ext cx="2857520" cy="2286016"/>
          </a:xfrm>
          <a:prstGeom prst="rect">
            <a:avLst/>
          </a:prstGeom>
          <a:noFill/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 choi am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29653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6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2928958" cy="26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7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1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29935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http://m.f13.img.vnecdn.net/2014/01/06/xoai-va-huyet-ap-4450-138898865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0681" y="2414598"/>
            <a:ext cx="3020079" cy="2514600"/>
          </a:xfrm>
          <a:prstGeom prst="rect">
            <a:avLst/>
          </a:prstGeom>
          <a:noFill/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 choi am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8" name="AutoShape 2" descr="Kết quả hình ảnh cho quả thanh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857356" y="1142984"/>
            <a:ext cx="6643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Không phải núi mà có khe</a:t>
            </a:r>
            <a:br>
              <a:rPr lang="vi-VN" dirty="0" smtClean="0"/>
            </a:br>
            <a:r>
              <a:rPr lang="vi-VN" dirty="0" smtClean="0"/>
              <a:t>Không phải bưởi mà có múi</a:t>
            </a:r>
            <a:br>
              <a:rPr lang="vi-VN" dirty="0" smtClean="0"/>
            </a:br>
            <a:r>
              <a:rPr lang="vi-VN" dirty="0" smtClean="0"/>
              <a:t>Rõ ràng năm cánh</a:t>
            </a:r>
            <a:br>
              <a:rPr lang="vi-VN" dirty="0" smtClean="0"/>
            </a:br>
            <a:r>
              <a:rPr lang="vi-VN" dirty="0" smtClean="0"/>
              <a:t>Mà chẳng phải sao</a:t>
            </a:r>
            <a:br>
              <a:rPr lang="vi-VN" dirty="0" smtClean="0"/>
            </a:br>
            <a:r>
              <a:rPr lang="vi-VN" dirty="0" smtClean="0"/>
              <a:t>Sống ở trên cao</a:t>
            </a:r>
            <a:br>
              <a:rPr lang="vi-VN" dirty="0" smtClean="0"/>
            </a:br>
            <a:r>
              <a:rPr lang="vi-VN" dirty="0" smtClean="0"/>
              <a:t>Chết vào nồi cá</a:t>
            </a:r>
            <a:br>
              <a:rPr lang="vi-VN" dirty="0" smtClean="0"/>
            </a:br>
            <a:r>
              <a:rPr lang="vi-VN" dirty="0" smtClean="0"/>
              <a:t>                                                      Là quả gì?   </a:t>
            </a:r>
            <a:endParaRPr lang="vi-VN" dirty="0"/>
          </a:p>
        </p:txBody>
      </p:sp>
      <p:pic>
        <p:nvPicPr>
          <p:cNvPr id="93186" name="Picture 2" descr="http://thongtinbenh.com/Uploads/images/Thongtinbenh/thongtinyduoc/tac-dung-than-ky-cua-qua-chanh-va-qua-khe-doi-voi-ba-bau-Thongtinbenhc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86190"/>
            <a:ext cx="4214810" cy="2911075"/>
          </a:xfrm>
          <a:prstGeom prst="rect">
            <a:avLst/>
          </a:prstGeom>
          <a:noFill/>
        </p:spPr>
      </p:pic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176722" y="4054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8" name="AutoShape 2" descr="Kết quả hình ảnh cho quả thanh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357306" y="1000108"/>
            <a:ext cx="61436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Mình tròn lông mọc rậm rì</a:t>
            </a:r>
            <a:br>
              <a:rPr lang="vi-VN" dirty="0" smtClean="0"/>
            </a:br>
            <a:r>
              <a:rPr lang="vi-VN" dirty="0" smtClean="0"/>
              <a:t>Sao không uống rượu mặt thì đỏ au</a:t>
            </a:r>
            <a:br>
              <a:rPr lang="vi-VN" dirty="0" smtClean="0"/>
            </a:br>
            <a:r>
              <a:rPr lang="vi-VN" dirty="0" smtClean="0"/>
              <a:t>Cởi trần da trắng phau phau</a:t>
            </a:r>
            <a:br>
              <a:rPr lang="vi-VN" dirty="0" smtClean="0"/>
            </a:br>
            <a:r>
              <a:rPr lang="vi-VN" dirty="0" smtClean="0"/>
              <a:t>Đã chẳng có đầu lại chẳng có đuôi</a:t>
            </a:r>
            <a:br>
              <a:rPr lang="vi-VN" dirty="0" smtClean="0"/>
            </a:br>
            <a:r>
              <a:rPr lang="vi-VN" dirty="0" smtClean="0"/>
              <a:t>Tên nghe thú vị nhất đời</a:t>
            </a:r>
            <a:br>
              <a:rPr lang="vi-VN" dirty="0" smtClean="0"/>
            </a:br>
            <a:r>
              <a:rPr lang="vi-VN" dirty="0" smtClean="0"/>
              <a:t>Hễ gọi đến thì… nhảy xổ đến ta</a:t>
            </a:r>
            <a:br>
              <a:rPr lang="vi-VN" dirty="0" smtClean="0"/>
            </a:br>
            <a:r>
              <a:rPr lang="vi-VN" dirty="0" smtClean="0"/>
              <a:t>                                                 Là quả gì? </a:t>
            </a:r>
            <a:endParaRPr lang="vi-VN" dirty="0"/>
          </a:p>
        </p:txBody>
      </p:sp>
      <p:pic>
        <p:nvPicPr>
          <p:cNvPr id="11" name="Picture 4" descr="http://hinhanhnen.com/hinhanh/hinhfck/131223hinh-nen-nhung-trai-chom-chom-chin-do-ru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86190"/>
            <a:ext cx="3286148" cy="2889781"/>
          </a:xfrm>
          <a:prstGeom prst="rect">
            <a:avLst/>
          </a:prstGeom>
          <a:noFill/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 rot="10800000">
            <a:off x="7786710" y="5786454"/>
            <a:ext cx="100013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3571868" y="1857364"/>
            <a:ext cx="1785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>
                <a:solidFill>
                  <a:srgbClr val="FF0000"/>
                </a:solidFill>
                <a:latin typeface="Arial" pitchFamily="34" charset="0"/>
              </a:rPr>
              <a:t>DẶN </a:t>
            </a:r>
            <a:r>
              <a:rPr lang="en-US" b="1" i="1" u="sng" dirty="0" smtClean="0">
                <a:solidFill>
                  <a:srgbClr val="FF0000"/>
                </a:solidFill>
                <a:latin typeface="Arial" pitchFamily="34" charset="0"/>
              </a:rPr>
              <a:t>DÒ:</a:t>
            </a:r>
            <a:endParaRPr lang="en-US" b="1" i="1" u="sng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09600" y="2571744"/>
            <a:ext cx="8229600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cs typeface="Times New Roman" pitchFamily="18" charset="0"/>
              </a:rPr>
              <a:t>+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Về</a:t>
            </a:r>
            <a:r>
              <a:rPr lang="en-US" sz="3500" dirty="0"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nhà</a:t>
            </a:r>
            <a:r>
              <a:rPr lang="en-US" sz="3500" dirty="0"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học</a:t>
            </a:r>
            <a:r>
              <a:rPr lang="en-US" sz="3500" dirty="0"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phần</a:t>
            </a:r>
            <a:r>
              <a:rPr lang="en-US" sz="3500" dirty="0"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Ghi</a:t>
            </a:r>
            <a:r>
              <a:rPr lang="en-US" sz="3500" dirty="0"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nhớ</a:t>
            </a:r>
            <a:r>
              <a:rPr lang="en-US" sz="3500" dirty="0"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trong</a:t>
            </a:r>
            <a:r>
              <a:rPr lang="en-US" sz="3500" dirty="0">
                <a:cs typeface="Times New Roman" pitchFamily="18" charset="0"/>
              </a:rPr>
              <a:t> SGK.</a:t>
            </a:r>
          </a:p>
          <a:p>
            <a:pPr>
              <a:spcBef>
                <a:spcPct val="50000"/>
              </a:spcBef>
            </a:pPr>
            <a:r>
              <a:rPr lang="en-US" sz="3500" dirty="0">
                <a:cs typeface="Times New Roman" pitchFamily="18" charset="0"/>
              </a:rPr>
              <a:t>+ </a:t>
            </a:r>
            <a:r>
              <a:rPr lang="en-US" sz="3500" dirty="0" err="1">
                <a:cs typeface="Times New Roman" pitchFamily="18" charset="0"/>
              </a:rPr>
              <a:t>Xem</a:t>
            </a:r>
            <a:r>
              <a:rPr lang="en-US" sz="3500" dirty="0"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trước</a:t>
            </a:r>
            <a:r>
              <a:rPr lang="en-US" sz="3500" dirty="0">
                <a:cs typeface="Times New Roman" pitchFamily="18" charset="0"/>
              </a:rPr>
              <a:t> </a:t>
            </a:r>
            <a:r>
              <a:rPr lang="en-US" sz="3500" dirty="0" err="1">
                <a:cs typeface="Times New Roman" pitchFamily="18" charset="0"/>
              </a:rPr>
              <a:t>bài</a:t>
            </a:r>
            <a:r>
              <a:rPr lang="en-US" sz="3500" dirty="0">
                <a:cs typeface="Times New Roman" pitchFamily="18" charset="0"/>
              </a:rPr>
              <a:t>: </a:t>
            </a:r>
            <a:r>
              <a:rPr lang="en-US" sz="3500" dirty="0" err="1" smtClean="0">
                <a:cs typeface="Times New Roman" pitchFamily="18" charset="0"/>
              </a:rPr>
              <a:t>Động</a:t>
            </a:r>
            <a:r>
              <a:rPr lang="en-US" sz="3500" dirty="0" smtClean="0">
                <a:cs typeface="Times New Roman" pitchFamily="18" charset="0"/>
              </a:rPr>
              <a:t> </a:t>
            </a:r>
            <a:r>
              <a:rPr lang="en-US" sz="3500" dirty="0" err="1" smtClean="0">
                <a:cs typeface="Times New Roman" pitchFamily="18" charset="0"/>
              </a:rPr>
              <a:t>vật</a:t>
            </a:r>
            <a:endParaRPr lang="en-US" sz="3500" dirty="0"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76722" y="587996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C2CC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0200" y="619109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078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/>
      <p:bldP spid="1812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676" y="615245"/>
            <a:ext cx="8410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nhắc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này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90599" y="2041525"/>
            <a:ext cx="7400925" cy="2123658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dirty="0" err="1" smtClean="0"/>
              <a:t>Xin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chân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thành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cảm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ơn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quý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thầy</a:t>
            </a:r>
            <a:r>
              <a:rPr lang="en-US" altLang="en-US" sz="4400" dirty="0" smtClean="0"/>
              <a:t>, </a:t>
            </a:r>
            <a:r>
              <a:rPr lang="en-US" altLang="en-US" sz="4400" dirty="0" err="1" smtClean="0"/>
              <a:t>cô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giáo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và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các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em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học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sinh</a:t>
            </a:r>
            <a:endParaRPr lang="en-US" altLang="en-US" sz="4400" dirty="0"/>
          </a:p>
        </p:txBody>
      </p:sp>
      <p:pic>
        <p:nvPicPr>
          <p:cNvPr id="107525" name="Picture 5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933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7" name="Picture 7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933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8" name="Picture 8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933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9" name="Picture 9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57600"/>
            <a:ext cx="933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0" name="Picture 10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1" name="Picture 1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2" name="Picture 1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3" name="Picture 13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4" name="Picture 14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5" name="Picture 15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6" name="Picture 16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7" name="Picture 17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526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9" name="Picture 19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0" name="Picture 20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3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file"/>
          </p:cNvPr>
          <p:cNvSpPr/>
          <p:nvPr/>
        </p:nvSpPr>
        <p:spPr>
          <a:xfrm>
            <a:off x="447676" y="-285776"/>
            <a:ext cx="8410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nhắc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cs typeface="Times New Roman" pitchFamily="18" charset="0"/>
              </a:rPr>
              <a:t>này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94" y="1000108"/>
            <a:ext cx="86868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nhắc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b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4714875" y="2247589"/>
            <a:ext cx="4428586" cy="3823419"/>
            <a:chOff x="3905" y="1598"/>
            <a:chExt cx="1582" cy="1453"/>
          </a:xfrm>
        </p:grpSpPr>
        <p:pic>
          <p:nvPicPr>
            <p:cNvPr id="100357" name="Picture 15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1598"/>
              <a:ext cx="1429" cy="1263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58" name="Text Box 16"/>
            <p:cNvSpPr txBox="1">
              <a:spLocks noChangeArrowheads="1"/>
            </p:cNvSpPr>
            <p:nvPr/>
          </p:nvSpPr>
          <p:spPr bwMode="auto">
            <a:xfrm>
              <a:off x="4335" y="2848"/>
              <a:ext cx="115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FF3300"/>
                  </a:solidFill>
                </a:rPr>
                <a:t>Quả</a:t>
              </a:r>
              <a:r>
                <a:rPr lang="en-US" b="1" dirty="0">
                  <a:solidFill>
                    <a:srgbClr val="FF3300"/>
                  </a:solidFill>
                </a:rPr>
                <a:t> </a:t>
              </a:r>
              <a:r>
                <a:rPr lang="en-US" b="1" dirty="0" err="1">
                  <a:solidFill>
                    <a:srgbClr val="FF3300"/>
                  </a:solidFill>
                </a:rPr>
                <a:t>mít</a:t>
              </a:r>
              <a:endParaRPr lang="en-US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357158" y="2214554"/>
            <a:ext cx="4259892" cy="3881313"/>
            <a:chOff x="912" y="896"/>
            <a:chExt cx="1581" cy="1318"/>
          </a:xfrm>
        </p:grpSpPr>
        <p:pic>
          <p:nvPicPr>
            <p:cNvPr id="100360" name="Picture 12" descr="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96"/>
              <a:ext cx="1536" cy="1152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1" name="Text Box 13"/>
            <p:cNvSpPr txBox="1">
              <a:spLocks noChangeArrowheads="1"/>
            </p:cNvSpPr>
            <p:nvPr/>
          </p:nvSpPr>
          <p:spPr bwMode="auto">
            <a:xfrm>
              <a:off x="1389" y="2036"/>
              <a:ext cx="11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FF3300"/>
                  </a:solidFill>
                </a:rPr>
                <a:t>Quả</a:t>
              </a:r>
              <a:r>
                <a:rPr lang="en-US" b="1" dirty="0">
                  <a:solidFill>
                    <a:srgbClr val="FF3300"/>
                  </a:solidFill>
                </a:rPr>
                <a:t> </a:t>
              </a:r>
              <a:r>
                <a:rPr lang="en-US" b="1" dirty="0" err="1">
                  <a:solidFill>
                    <a:srgbClr val="FF3300"/>
                  </a:solidFill>
                </a:rPr>
                <a:t>khế</a:t>
              </a:r>
              <a:endParaRPr lang="en-US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0200" y="436563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</a:rPr>
              <a:t>Tự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nhiên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xã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hội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33778" y="428604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42984"/>
            <a:ext cx="827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mùi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của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44&quot;/&gt;&lt;/object&gt;&lt;object type=&quot;3&quot; unique_id=&quot;10005&quot;&gt;&lt;property id=&quot;20148&quot; value=&quot;5&quot;/&gt;&lt;property id=&quot;20300&quot; value=&quot;Slide 2 - &amp;quot;  Chọn ý em cho là đúng nhất?&amp;quot;&quot;/&gt;&lt;property id=&quot;20307&quot; value=&quot;445&quot;/&gt;&lt;/object&gt;&lt;object type=&quot;3&quot; unique_id=&quot;10006&quot;&gt;&lt;property id=&quot;20148&quot; value=&quot;5&quot;/&gt;&lt;property id=&quot;20300&quot; value=&quot;Slide 3 - &amp;quot;  Chọn ý em cho là đúng nhất?&amp;quot;&quot;/&gt;&lt;property id=&quot;20307&quot; value=&quot;447&quot;/&gt;&lt;/object&gt;&lt;object type=&quot;3&quot; unique_id=&quot;10007&quot;&gt;&lt;property id=&quot;20148&quot; value=&quot;5&quot;/&gt;&lt;property id=&quot;20300&quot; value=&quot;Slide 4 - &amp;quot;  Chọn ý em cho là đúng nhất?&amp;quot;&quot;/&gt;&lt;property id=&quot;20307&quot; value=&quot;446&quot;/&gt;&lt;/object&gt;&lt;object type=&quot;3&quot; unique_id=&quot;10008&quot;&gt;&lt;property id=&quot;20148&quot; value=&quot;5&quot;/&gt;&lt;property id=&quot;20300&quot; value=&quot;Slide 5&quot;/&gt;&lt;property id=&quot;20307&quot; value=&quot;483&quot;/&gt;&lt;/object&gt;&lt;object type=&quot;3&quot; unique_id=&quot;10009&quot;&gt;&lt;property id=&quot;20148&quot; value=&quot;5&quot;/&gt;&lt;property id=&quot;20300&quot; value=&quot;Slide 6&quot;/&gt;&lt;property id=&quot;20307&quot; value=&quot;415&quot;/&gt;&lt;/object&gt;&lt;object type=&quot;3&quot; unique_id=&quot;10010&quot;&gt;&lt;property id=&quot;20148&quot; value=&quot;5&quot;/&gt;&lt;property id=&quot;20300&quot; value=&quot;Slide 7 - &amp;quot;&amp;#x0D;&amp;#x0A;Những loại quả được nhắc đến trong bài hát là:&amp;#x0D;&amp;#x0A;&amp;quot;&quot;/&gt;&lt;property id=&quot;20307&quot; value=&quot;384&quot;/&gt;&lt;/object&gt;&lt;object type=&quot;3&quot; unique_id=&quot;10011&quot;&gt;&lt;property id=&quot;20148&quot; value=&quot;5&quot;/&gt;&lt;property id=&quot;20300&quot; value=&quot;Slide 8&quot;/&gt;&lt;property id=&quot;20307&quot; value=&quot;449&quot;/&gt;&lt;/object&gt;&lt;object type=&quot;3&quot; unique_id=&quot;10012&quot;&gt;&lt;property id=&quot;20148&quot; value=&quot;5&quot;/&gt;&lt;property id=&quot;20300&quot; value=&quot;Slide 9&quot;/&gt;&lt;property id=&quot;20307&quot; value=&quot;450&quot;/&gt;&lt;/object&gt;&lt;object type=&quot;3&quot; unique_id=&quot;10013&quot;&gt;&lt;property id=&quot;20148&quot; value=&quot;5&quot;/&gt;&lt;property id=&quot;20300&quot; value=&quot;Slide 10&quot;/&gt;&lt;property id=&quot;20307&quot; value=&quot;485&quot;/&gt;&lt;/object&gt;&lt;object type=&quot;3&quot; unique_id=&quot;10014&quot;&gt;&lt;property id=&quot;20148&quot; value=&quot;5&quot;/&gt;&lt;property id=&quot;20300&quot; value=&quot;Slide 11&quot;/&gt;&lt;property id=&quot;20307&quot; value=&quot;486&quot;/&gt;&lt;/object&gt;&lt;object type=&quot;3&quot; unique_id=&quot;10015&quot;&gt;&lt;property id=&quot;20148&quot; value=&quot;5&quot;/&gt;&lt;property id=&quot;20300&quot; value=&quot;Slide 12&quot;/&gt;&lt;property id=&quot;20307&quot; value=&quot;356&quot;/&gt;&lt;/object&gt;&lt;object type=&quot;3&quot; unique_id=&quot;10016&quot;&gt;&lt;property id=&quot;20148&quot; value=&quot;5&quot;/&gt;&lt;property id=&quot;20300&quot; value=&quot;Slide 13&quot;/&gt;&lt;property id=&quot;20307&quot; value=&quot;357&quot;/&gt;&lt;/object&gt;&lt;object type=&quot;3&quot; unique_id=&quot;10017&quot;&gt;&lt;property id=&quot;20148&quot; value=&quot;5&quot;/&gt;&lt;property id=&quot;20300&quot; value=&quot;Slide 14&quot;/&gt;&lt;property id=&quot;20307&quot; value=&quot;487&quot;/&gt;&lt;/object&gt;&lt;object type=&quot;3&quot; unique_id=&quot;10018&quot;&gt;&lt;property id=&quot;20148&quot; value=&quot;5&quot;/&gt;&lt;property id=&quot;20300&quot; value=&quot;Slide 15&quot;/&gt;&lt;property id=&quot;20307&quot; value=&quot;419&quot;/&gt;&lt;/object&gt;&lt;object type=&quot;3&quot; unique_id=&quot;10019&quot;&gt;&lt;property id=&quot;20148&quot; value=&quot;5&quot;/&gt;&lt;property id=&quot;20300&quot; value=&quot;Slide 16&quot;/&gt;&lt;property id=&quot;20307&quot; value=&quot;451&quot;/&gt;&lt;/object&gt;&lt;object type=&quot;3&quot; unique_id=&quot;10020&quot;&gt;&lt;property id=&quot;20148&quot; value=&quot;5&quot;/&gt;&lt;property id=&quot;20300&quot; value=&quot;Slide 17&quot;/&gt;&lt;property id=&quot;20307&quot; value=&quot;456&quot;/&gt;&lt;/object&gt;&lt;object type=&quot;3&quot; unique_id=&quot;10021&quot;&gt;&lt;property id=&quot;20148&quot; value=&quot;5&quot;/&gt;&lt;property id=&quot;20300&quot; value=&quot;Slide 18&quot;/&gt;&lt;property id=&quot;20307&quot; value=&quot;375&quot;/&gt;&lt;/object&gt;&lt;object type=&quot;3&quot; unique_id=&quot;10022&quot;&gt;&lt;property id=&quot;20148&quot; value=&quot;5&quot;/&gt;&lt;property id=&quot;20300&quot; value=&quot;Slide 19&quot;/&gt;&lt;property id=&quot;20307&quot; value=&quot;472&quot;/&gt;&lt;/object&gt;&lt;object type=&quot;3&quot; unique_id=&quot;10023&quot;&gt;&lt;property id=&quot;20148&quot; value=&quot;5&quot;/&gt;&lt;property id=&quot;20300&quot; value=&quot;Slide 20&quot;/&gt;&lt;property id=&quot;20307&quot; value=&quot;473&quot;/&gt;&lt;/object&gt;&lt;object type=&quot;3&quot; unique_id=&quot;10024&quot;&gt;&lt;property id=&quot;20148&quot; value=&quot;5&quot;/&gt;&lt;property id=&quot;20300&quot; value=&quot;Slide 21&quot;/&gt;&lt;property id=&quot;20307&quot; value=&quot;474&quot;/&gt;&lt;/object&gt;&lt;object type=&quot;3&quot; unique_id=&quot;10025&quot;&gt;&lt;property id=&quot;20148&quot; value=&quot;5&quot;/&gt;&lt;property id=&quot;20300&quot; value=&quot;Slide 22&quot;/&gt;&lt;property id=&quot;20307&quot; value=&quot;475&quot;/&gt;&lt;/object&gt;&lt;object type=&quot;3&quot; unique_id=&quot;10026&quot;&gt;&lt;property id=&quot;20148&quot; value=&quot;5&quot;/&gt;&lt;property id=&quot;20300&quot; value=&quot;Slide 23&quot;/&gt;&lt;property id=&quot;20307&quot; value=&quot;476&quot;/&gt;&lt;/object&gt;&lt;object type=&quot;3&quot; unique_id=&quot;10027&quot;&gt;&lt;property id=&quot;20148&quot; value=&quot;5&quot;/&gt;&lt;property id=&quot;20300&quot; value=&quot;Slide 24&quot;/&gt;&lt;property id=&quot;20307&quot; value=&quot;452&quot;/&gt;&lt;/object&gt;&lt;object type=&quot;3&quot; unique_id=&quot;10028&quot;&gt;&lt;property id=&quot;20148&quot; value=&quot;5&quot;/&gt;&lt;property id=&quot;20300&quot; value=&quot;Slide 25&quot;/&gt;&lt;property id=&quot;20307&quot; value=&quot;457&quot;/&gt;&lt;/object&gt;&lt;object type=&quot;3&quot; unique_id=&quot;10029&quot;&gt;&lt;property id=&quot;20148&quot; value=&quot;5&quot;/&gt;&lt;property id=&quot;20300&quot; value=&quot;Slide 26&quot;/&gt;&lt;property id=&quot;20307&quot; value=&quot;358&quot;/&gt;&lt;/object&gt;&lt;object type=&quot;3&quot; unique_id=&quot;10030&quot;&gt;&lt;property id=&quot;20148&quot; value=&quot;5&quot;/&gt;&lt;property id=&quot;20300&quot; value=&quot;Slide 27&quot;/&gt;&lt;property id=&quot;20307&quot; value=&quot;439&quot;/&gt;&lt;/object&gt;&lt;object type=&quot;3&quot; unique_id=&quot;10031&quot;&gt;&lt;property id=&quot;20148&quot; value=&quot;5&quot;/&gt;&lt;property id=&quot;20300&quot; value=&quot;Slide 28&quot;/&gt;&lt;property id=&quot;20307&quot; value=&quot;359&quot;/&gt;&lt;/object&gt;&lt;object type=&quot;3&quot; unique_id=&quot;10032&quot;&gt;&lt;property id=&quot;20148&quot; value=&quot;5&quot;/&gt;&lt;property id=&quot;20300&quot; value=&quot;Slide 29&quot;/&gt;&lt;property id=&quot;20307&quot; value=&quot;360&quot;/&gt;&lt;/object&gt;&lt;object type=&quot;3&quot; unique_id=&quot;10033&quot;&gt;&lt;property id=&quot;20148&quot; value=&quot;5&quot;/&gt;&lt;property id=&quot;20300&quot; value=&quot;Slide 30&quot;/&gt;&lt;property id=&quot;20307&quot; value=&quot;391&quot;/&gt;&lt;/object&gt;&lt;object type=&quot;3&quot; unique_id=&quot;10034&quot;&gt;&lt;property id=&quot;20148&quot; value=&quot;5&quot;/&gt;&lt;property id=&quot;20300&quot; value=&quot;Slide 31 - &amp;quot;Quả dùng để chế biến thức ăn &amp;quot;&quot;/&gt;&lt;property id=&quot;20307&quot; value=&quot;361&quot;/&gt;&lt;/object&gt;&lt;object type=&quot;3&quot; unique_id=&quot;10035&quot;&gt;&lt;property id=&quot;20148&quot; value=&quot;5&quot;/&gt;&lt;property id=&quot;20300&quot; value=&quot;Slide 32&quot;/&gt;&lt;property id=&quot;20307&quot; value=&quot;364&quot;/&gt;&lt;/object&gt;&lt;object type=&quot;3&quot; unique_id=&quot;10036&quot;&gt;&lt;property id=&quot;20148&quot; value=&quot;5&quot;/&gt;&lt;property id=&quot;20300&quot; value=&quot;Slide 33&quot;/&gt;&lt;property id=&quot;20307&quot; value=&quot;436&quot;/&gt;&lt;/object&gt;&lt;object type=&quot;3&quot; unique_id=&quot;10037&quot;&gt;&lt;property id=&quot;20148&quot; value=&quot;5&quot;/&gt;&lt;property id=&quot;20300&quot; value=&quot;Slide 34&quot;/&gt;&lt;property id=&quot;20307&quot; value=&quot;417&quot;/&gt;&lt;/object&gt;&lt;object type=&quot;3&quot; unique_id=&quot;10038&quot;&gt;&lt;property id=&quot;20148&quot; value=&quot;5&quot;/&gt;&lt;property id=&quot;20300&quot; value=&quot;Slide 35&quot;/&gt;&lt;property id=&quot;20307&quot; value=&quot;453&quot;/&gt;&lt;/object&gt;&lt;object type=&quot;3&quot; unique_id=&quot;10039&quot;&gt;&lt;property id=&quot;20148&quot; value=&quot;5&quot;/&gt;&lt;property id=&quot;20300&quot; value=&quot;Slide 36&quot;/&gt;&lt;property id=&quot;20307&quot; value=&quot;372&quot;/&gt;&lt;/object&gt;&lt;object type=&quot;3&quot; unique_id=&quot;10040&quot;&gt;&lt;property id=&quot;20148&quot; value=&quot;5&quot;/&gt;&lt;property id=&quot;20300&quot; value=&quot;Slide 37 - &amp;quot;Kết luận: &amp;quot;&quot;/&gt;&lt;property id=&quot;20307&quot; value=&quot;396&quot;/&gt;&lt;/object&gt;&lt;object type=&quot;3&quot; unique_id=&quot;10041&quot;&gt;&lt;property id=&quot;20148&quot; value=&quot;5&quot;/&gt;&lt;property id=&quot;20300&quot; value=&quot;Slide 38&quot;/&gt;&lt;property id=&quot;20307&quot; value=&quot;458&quot;/&gt;&lt;/object&gt;&lt;object type=&quot;3&quot; unique_id=&quot;10042&quot;&gt;&lt;property id=&quot;20148&quot; value=&quot;5&quot;/&gt;&lt;property id=&quot;20300&quot; value=&quot;Slide 39&quot;/&gt;&lt;property id=&quot;20307&quot; value=&quot;470&quot;/&gt;&lt;/object&gt;&lt;object type=&quot;3&quot; unique_id=&quot;10043&quot;&gt;&lt;property id=&quot;20148&quot; value=&quot;5&quot;/&gt;&lt;property id=&quot;20300&quot; value=&quot;Slide 40&quot;/&gt;&lt;property id=&quot;20307&quot; value=&quot;460&quot;/&gt;&lt;/object&gt;&lt;object type=&quot;3&quot; unique_id=&quot;10044&quot;&gt;&lt;property id=&quot;20148&quot; value=&quot;5&quot;/&gt;&lt;property id=&quot;20300&quot; value=&quot;Slide 41&quot;/&gt;&lt;property id=&quot;20307&quot; value=&quot;477&quot;/&gt;&lt;/object&gt;&lt;object type=&quot;3&quot; unique_id=&quot;10045&quot;&gt;&lt;property id=&quot;20148&quot; value=&quot;5&quot;/&gt;&lt;property id=&quot;20300&quot; value=&quot;Slide 42&quot;/&gt;&lt;property id=&quot;20307&quot; value=&quot;478&quot;/&gt;&lt;/object&gt;&lt;object type=&quot;3&quot; unique_id=&quot;10046&quot;&gt;&lt;property id=&quot;20148&quot; value=&quot;5&quot;/&gt;&lt;property id=&quot;20300&quot; value=&quot;Slide 43&quot;/&gt;&lt;property id=&quot;20307&quot; value=&quot;479&quot;/&gt;&lt;/object&gt;&lt;object type=&quot;3&quot; unique_id=&quot;10047&quot;&gt;&lt;property id=&quot;20148&quot; value=&quot;5&quot;/&gt;&lt;property id=&quot;20300&quot; value=&quot;Slide 44&quot;/&gt;&lt;property id=&quot;20307&quot; value=&quot;467&quot;/&gt;&lt;/object&gt;&lt;object type=&quot;3&quot; unique_id=&quot;10048&quot;&gt;&lt;property id=&quot;20148&quot; value=&quot;5&quot;/&gt;&lt;property id=&quot;20300&quot; value=&quot;Slide 45&quot;/&gt;&lt;property id=&quot;20307&quot; value=&quot;468&quot;/&gt;&lt;/object&gt;&lt;object type=&quot;3&quot; unique_id=&quot;10049&quot;&gt;&lt;property id=&quot;20148&quot; value=&quot;5&quot;/&gt;&lt;property id=&quot;20300&quot; value=&quot;Slide 46&quot;/&gt;&lt;property id=&quot;20307&quot; value=&quot;480&quot;/&gt;&lt;/object&gt;&lt;object type=&quot;3&quot; unique_id=&quot;10050&quot;&gt;&lt;property id=&quot;20148&quot; value=&quot;5&quot;/&gt;&lt;property id=&quot;20300&quot; value=&quot;Slide 47&quot;/&gt;&lt;property id=&quot;20307&quot; value=&quot;481&quot;/&gt;&lt;/object&gt;&lt;object type=&quot;3&quot; unique_id=&quot;10051&quot;&gt;&lt;property id=&quot;20148&quot; value=&quot;5&quot;/&gt;&lt;property id=&quot;20300&quot; value=&quot;Slide 48&quot;/&gt;&lt;property id=&quot;20307&quot; value=&quot;482&quot;/&gt;&lt;/object&gt;&lt;object type=&quot;3&quot; unique_id=&quot;10052&quot;&gt;&lt;property id=&quot;20148&quot; value=&quot;5&quot;/&gt;&lt;property id=&quot;20300&quot; value=&quot;Slide 49&quot;/&gt;&lt;property id=&quot;20307&quot; value=&quot;454&quot;/&gt;&lt;/object&gt;&lt;object type=&quot;3&quot; unique_id=&quot;10053&quot;&gt;&lt;property id=&quot;20148&quot; value=&quot;5&quot;/&gt;&lt;property id=&quot;20300&quot; value=&quot;Slide 50&quot;/&gt;&lt;property id=&quot;20307&quot; value=&quot;4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1295</Words>
  <Application>Microsoft Office PowerPoint</Application>
  <PresentationFormat>On-screen Show (4:3)</PresentationFormat>
  <Paragraphs>247</Paragraphs>
  <Slides>50</Slides>
  <Notes>31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CorelDRAW</vt:lpstr>
      <vt:lpstr>PowerPoint Presentation</vt:lpstr>
      <vt:lpstr>  Chọn ý em cho là đúng nhất?</vt:lpstr>
      <vt:lpstr>  Chọn ý em cho là đúng nhất?</vt:lpstr>
      <vt:lpstr>  Chọn ý em cho là đúng nhất?</vt:lpstr>
      <vt:lpstr>PowerPoint Presentation</vt:lpstr>
      <vt:lpstr>PowerPoint Presentation</vt:lpstr>
      <vt:lpstr> Những loại quả được nhắc đến trong bài hát là: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Quả dùng để chế biến thức ăn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NguyenHuuDuc</dc:creator>
  <cp:lastModifiedBy>Admin</cp:lastModifiedBy>
  <cp:revision>465</cp:revision>
  <dcterms:created xsi:type="dcterms:W3CDTF">2013-01-29T08:31:38Z</dcterms:created>
  <dcterms:modified xsi:type="dcterms:W3CDTF">2017-02-13T03:11:02Z</dcterms:modified>
</cp:coreProperties>
</file>